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A56B99-470E-B04E-A000-09DA9C188669}" v="33" dt="2023-12-11T07:41:04.061"/>
    <p1510:client id="{D7354A4A-488F-4D58-BF93-22D93A3DE31C}" v="48" dt="2023-12-11T07:28:09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8"/>
  </p:normalViewPr>
  <p:slideViewPr>
    <p:cSldViewPr snapToGrid="0">
      <p:cViewPr varScale="1">
        <p:scale>
          <a:sx n="120" d="100"/>
          <a:sy n="12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EA03D-BA24-478C-AAA3-9A915E55796B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EAD55B9-5367-486A-A358-F6D9B60AE943}">
      <dgm:prSet/>
      <dgm:spPr/>
      <dgm:t>
        <a:bodyPr/>
        <a:lstStyle/>
        <a:p>
          <a:r>
            <a:rPr lang="en-GB"/>
            <a:t>1. Algorithms Used: Seven distinct algorithms utilized for maze navigation.</a:t>
          </a:r>
          <a:endParaRPr lang="en-US"/>
        </a:p>
      </dgm:t>
    </dgm:pt>
    <dgm:pt modelId="{FBF4E901-991B-470A-A0BB-B2C1F52D74E7}" type="parTrans" cxnId="{DF92432C-C7C1-4852-880C-933BEFF92CA2}">
      <dgm:prSet/>
      <dgm:spPr/>
      <dgm:t>
        <a:bodyPr/>
        <a:lstStyle/>
        <a:p>
          <a:endParaRPr lang="en-US"/>
        </a:p>
      </dgm:t>
    </dgm:pt>
    <dgm:pt modelId="{EC9747D3-9D43-4ED1-B22F-1FE93E2669FE}" type="sibTrans" cxnId="{DF92432C-C7C1-4852-880C-933BEFF92CA2}">
      <dgm:prSet/>
      <dgm:spPr/>
      <dgm:t>
        <a:bodyPr/>
        <a:lstStyle/>
        <a:p>
          <a:endParaRPr lang="en-US"/>
        </a:p>
      </dgm:t>
    </dgm:pt>
    <dgm:pt modelId="{D109EEB3-573A-44E0-9B2E-E3BF978DD5DC}">
      <dgm:prSet/>
      <dgm:spPr/>
      <dgm:t>
        <a:bodyPr/>
        <a:lstStyle/>
        <a:p>
          <a:r>
            <a:rPr lang="en-GB"/>
            <a:t>2. Differentiation: Categorized into informed (heuristic-based) and uninformed (blind search).</a:t>
          </a:r>
          <a:endParaRPr lang="en-US"/>
        </a:p>
      </dgm:t>
    </dgm:pt>
    <dgm:pt modelId="{BF2FA38D-F2C2-45E6-AAB5-8A660B5C171F}" type="parTrans" cxnId="{4F0792C6-AFA2-4554-98B6-0ACEC30D16C1}">
      <dgm:prSet/>
      <dgm:spPr/>
      <dgm:t>
        <a:bodyPr/>
        <a:lstStyle/>
        <a:p>
          <a:endParaRPr lang="en-US"/>
        </a:p>
      </dgm:t>
    </dgm:pt>
    <dgm:pt modelId="{CE2C193C-F9F1-48CC-B51F-C7B70F0F11F2}" type="sibTrans" cxnId="{4F0792C6-AFA2-4554-98B6-0ACEC30D16C1}">
      <dgm:prSet/>
      <dgm:spPr/>
      <dgm:t>
        <a:bodyPr/>
        <a:lstStyle/>
        <a:p>
          <a:endParaRPr lang="en-US"/>
        </a:p>
      </dgm:t>
    </dgm:pt>
    <dgm:pt modelId="{7FE645B6-6643-41AF-A00F-AE55F913E814}">
      <dgm:prSet/>
      <dgm:spPr/>
      <dgm:t>
        <a:bodyPr/>
        <a:lstStyle/>
        <a:p>
          <a:r>
            <a:rPr lang="en-GB"/>
            <a:t>3. Approaches to Maze Navigation:</a:t>
          </a:r>
          <a:endParaRPr lang="en-US"/>
        </a:p>
      </dgm:t>
    </dgm:pt>
    <dgm:pt modelId="{6CCFB851-732E-42F1-966E-03983770A363}" type="parTrans" cxnId="{6F7FC0DA-A2D6-438A-9238-EABB5CD1BCBF}">
      <dgm:prSet/>
      <dgm:spPr/>
      <dgm:t>
        <a:bodyPr/>
        <a:lstStyle/>
        <a:p>
          <a:endParaRPr lang="en-US"/>
        </a:p>
      </dgm:t>
    </dgm:pt>
    <dgm:pt modelId="{EE04C2A6-6A48-4938-8FC6-B6689A927E94}" type="sibTrans" cxnId="{6F7FC0DA-A2D6-438A-9238-EABB5CD1BCBF}">
      <dgm:prSet/>
      <dgm:spPr/>
      <dgm:t>
        <a:bodyPr/>
        <a:lstStyle/>
        <a:p>
          <a:endParaRPr lang="en-US"/>
        </a:p>
      </dgm:t>
    </dgm:pt>
    <dgm:pt modelId="{54BA2AB6-67D0-4AB6-B276-B39082607179}">
      <dgm:prSet/>
      <dgm:spPr/>
      <dgm:t>
        <a:bodyPr/>
        <a:lstStyle/>
        <a:p>
          <a:r>
            <a:rPr lang="en-GB"/>
            <a:t>- BFS: Systematic exploration, layer by layer.</a:t>
          </a:r>
          <a:endParaRPr lang="en-US"/>
        </a:p>
      </dgm:t>
    </dgm:pt>
    <dgm:pt modelId="{34EA803C-C992-4D91-B260-B632AFBEC7B2}" type="parTrans" cxnId="{B8BC1B21-6CBF-43E6-9958-821C03AEAD11}">
      <dgm:prSet/>
      <dgm:spPr/>
      <dgm:t>
        <a:bodyPr/>
        <a:lstStyle/>
        <a:p>
          <a:endParaRPr lang="en-US"/>
        </a:p>
      </dgm:t>
    </dgm:pt>
    <dgm:pt modelId="{E98CA9AA-4CA6-47D3-BE11-D8BAE4FB103E}" type="sibTrans" cxnId="{B8BC1B21-6CBF-43E6-9958-821C03AEAD11}">
      <dgm:prSet/>
      <dgm:spPr/>
      <dgm:t>
        <a:bodyPr/>
        <a:lstStyle/>
        <a:p>
          <a:endParaRPr lang="en-US"/>
        </a:p>
      </dgm:t>
    </dgm:pt>
    <dgm:pt modelId="{1AE69D21-9E8B-4BC5-8D80-1574D8407107}">
      <dgm:prSet/>
      <dgm:spPr/>
      <dgm:t>
        <a:bodyPr/>
        <a:lstStyle/>
        <a:p>
          <a:r>
            <a:rPr lang="en-GB"/>
            <a:t>- DFS: Delves deeply into branches before backtracking.</a:t>
          </a:r>
          <a:endParaRPr lang="en-US"/>
        </a:p>
      </dgm:t>
    </dgm:pt>
    <dgm:pt modelId="{B600672A-0B1B-4C23-BE77-B0639D07DF87}" type="parTrans" cxnId="{FDF86379-BACC-4537-9C1A-FCD17A4B739B}">
      <dgm:prSet/>
      <dgm:spPr/>
      <dgm:t>
        <a:bodyPr/>
        <a:lstStyle/>
        <a:p>
          <a:endParaRPr lang="en-US"/>
        </a:p>
      </dgm:t>
    </dgm:pt>
    <dgm:pt modelId="{94012E07-96C8-4B09-A3E1-FE710066E424}" type="sibTrans" cxnId="{FDF86379-BACC-4537-9C1A-FCD17A4B739B}">
      <dgm:prSet/>
      <dgm:spPr/>
      <dgm:t>
        <a:bodyPr/>
        <a:lstStyle/>
        <a:p>
          <a:endParaRPr lang="en-US"/>
        </a:p>
      </dgm:t>
    </dgm:pt>
    <dgm:pt modelId="{68C0801C-0831-4DE8-BD74-78290E61CC23}">
      <dgm:prSet/>
      <dgm:spPr/>
      <dgm:t>
        <a:bodyPr/>
        <a:lstStyle/>
        <a:p>
          <a:r>
            <a:rPr lang="en-GB"/>
            <a:t>- UCS: Considers path cost for each node.</a:t>
          </a:r>
          <a:endParaRPr lang="en-US"/>
        </a:p>
      </dgm:t>
    </dgm:pt>
    <dgm:pt modelId="{E7C1B1F2-0933-4E51-9693-85F501316A28}" type="parTrans" cxnId="{CB9BA03F-8CFB-4826-9DF8-3AA169A36EAD}">
      <dgm:prSet/>
      <dgm:spPr/>
      <dgm:t>
        <a:bodyPr/>
        <a:lstStyle/>
        <a:p>
          <a:endParaRPr lang="en-US"/>
        </a:p>
      </dgm:t>
    </dgm:pt>
    <dgm:pt modelId="{935313E4-AE21-49E4-8B7C-C42923435D2E}" type="sibTrans" cxnId="{CB9BA03F-8CFB-4826-9DF8-3AA169A36EAD}">
      <dgm:prSet/>
      <dgm:spPr/>
      <dgm:t>
        <a:bodyPr/>
        <a:lstStyle/>
        <a:p>
          <a:endParaRPr lang="en-US"/>
        </a:p>
      </dgm:t>
    </dgm:pt>
    <dgm:pt modelId="{D41CCE34-4AAA-451F-9293-026B70C0812E}">
      <dgm:prSet/>
      <dgm:spPr/>
      <dgm:t>
        <a:bodyPr/>
        <a:lstStyle/>
        <a:p>
          <a:r>
            <a:rPr lang="en-GB"/>
            <a:t>- Greedy: Prioritizes nodes based on heuristic estimates.</a:t>
          </a:r>
          <a:endParaRPr lang="en-US"/>
        </a:p>
      </dgm:t>
    </dgm:pt>
    <dgm:pt modelId="{7FF22823-A28B-4483-B090-2C3F6267DC3B}" type="parTrans" cxnId="{F94E38C7-E6D1-410B-8CF5-E69B744EB9C4}">
      <dgm:prSet/>
      <dgm:spPr/>
      <dgm:t>
        <a:bodyPr/>
        <a:lstStyle/>
        <a:p>
          <a:endParaRPr lang="en-US"/>
        </a:p>
      </dgm:t>
    </dgm:pt>
    <dgm:pt modelId="{8B02B7DF-D075-40B9-AE33-3C4AEB0DF009}" type="sibTrans" cxnId="{F94E38C7-E6D1-410B-8CF5-E69B744EB9C4}">
      <dgm:prSet/>
      <dgm:spPr/>
      <dgm:t>
        <a:bodyPr/>
        <a:lstStyle/>
        <a:p>
          <a:endParaRPr lang="en-US"/>
        </a:p>
      </dgm:t>
    </dgm:pt>
    <dgm:pt modelId="{A85856E9-ED7E-4271-ADC8-3AC45998AED5}">
      <dgm:prSet/>
      <dgm:spPr/>
      <dgm:t>
        <a:bodyPr/>
        <a:lstStyle/>
        <a:p>
          <a:r>
            <a:rPr lang="en-GB"/>
            <a:t>- A*: Balances actual and estimated costs for optimal paths.</a:t>
          </a:r>
          <a:endParaRPr lang="en-US"/>
        </a:p>
      </dgm:t>
    </dgm:pt>
    <dgm:pt modelId="{E832A8B4-3FD1-4B3C-A491-9D5443044F55}" type="parTrans" cxnId="{5B8A0E00-1AD3-4A0E-B822-2070AB8CFDD8}">
      <dgm:prSet/>
      <dgm:spPr/>
      <dgm:t>
        <a:bodyPr/>
        <a:lstStyle/>
        <a:p>
          <a:endParaRPr lang="en-US"/>
        </a:p>
      </dgm:t>
    </dgm:pt>
    <dgm:pt modelId="{DFA596E3-0572-440F-A559-84324D28F821}" type="sibTrans" cxnId="{5B8A0E00-1AD3-4A0E-B822-2070AB8CFDD8}">
      <dgm:prSet/>
      <dgm:spPr/>
      <dgm:t>
        <a:bodyPr/>
        <a:lstStyle/>
        <a:p>
          <a:endParaRPr lang="en-US"/>
        </a:p>
      </dgm:t>
    </dgm:pt>
    <dgm:pt modelId="{9ACA151B-757F-4B7F-B7C9-4651C6DD95CE}">
      <dgm:prSet/>
      <dgm:spPr/>
      <dgm:t>
        <a:bodyPr/>
        <a:lstStyle/>
        <a:p>
          <a:r>
            <a:rPr lang="en-GB"/>
            <a:t>- Weighted A*: Introduces weighted heuristic for suboptimal paths.</a:t>
          </a:r>
          <a:endParaRPr lang="en-US"/>
        </a:p>
      </dgm:t>
    </dgm:pt>
    <dgm:pt modelId="{AFFC35C6-9866-49AF-B325-C55A659B1F78}" type="parTrans" cxnId="{DB9C3FA2-1671-41E4-931E-ADFE8BB7F35D}">
      <dgm:prSet/>
      <dgm:spPr/>
      <dgm:t>
        <a:bodyPr/>
        <a:lstStyle/>
        <a:p>
          <a:endParaRPr lang="en-US"/>
        </a:p>
      </dgm:t>
    </dgm:pt>
    <dgm:pt modelId="{1BCEF780-CD3A-40FE-843A-EEB3D6401DB0}" type="sibTrans" cxnId="{DB9C3FA2-1671-41E4-931E-ADFE8BB7F35D}">
      <dgm:prSet/>
      <dgm:spPr/>
      <dgm:t>
        <a:bodyPr/>
        <a:lstStyle/>
        <a:p>
          <a:endParaRPr lang="en-US"/>
        </a:p>
      </dgm:t>
    </dgm:pt>
    <dgm:pt modelId="{1908A718-9F46-4661-A189-F828530E42DC}">
      <dgm:prSet/>
      <dgm:spPr/>
      <dgm:t>
        <a:bodyPr/>
        <a:lstStyle/>
        <a:p>
          <a:r>
            <a:rPr lang="en-GB"/>
            <a:t>- Beam: Explores multiple paths with limited breadth, sacrifices optimality.</a:t>
          </a:r>
          <a:endParaRPr lang="en-US"/>
        </a:p>
      </dgm:t>
    </dgm:pt>
    <dgm:pt modelId="{40CD55C2-723C-4CE4-A60D-6F192C4C89B7}" type="parTrans" cxnId="{05287A89-3122-4A60-A38E-DD56E93B01AA}">
      <dgm:prSet/>
      <dgm:spPr/>
      <dgm:t>
        <a:bodyPr/>
        <a:lstStyle/>
        <a:p>
          <a:endParaRPr lang="en-US"/>
        </a:p>
      </dgm:t>
    </dgm:pt>
    <dgm:pt modelId="{CB22CA62-5E83-43FE-B795-2355C2BAA972}" type="sibTrans" cxnId="{05287A89-3122-4A60-A38E-DD56E93B01AA}">
      <dgm:prSet/>
      <dgm:spPr/>
      <dgm:t>
        <a:bodyPr/>
        <a:lstStyle/>
        <a:p>
          <a:endParaRPr lang="en-US"/>
        </a:p>
      </dgm:t>
    </dgm:pt>
    <dgm:pt modelId="{36316D28-0176-49CE-8934-71EAF9392CFB}" type="pres">
      <dgm:prSet presAssocID="{E2EEA03D-BA24-478C-AAA3-9A915E55796B}" presName="Name0" presStyleCnt="0">
        <dgm:presLayoutVars>
          <dgm:dir/>
          <dgm:resizeHandles val="exact"/>
        </dgm:presLayoutVars>
      </dgm:prSet>
      <dgm:spPr/>
    </dgm:pt>
    <dgm:pt modelId="{AAF2D34C-DA10-47AF-B0AF-E37EE66E8155}" type="pres">
      <dgm:prSet presAssocID="{5EAD55B9-5367-486A-A358-F6D9B60AE943}" presName="node" presStyleLbl="node1" presStyleIdx="0" presStyleCnt="10">
        <dgm:presLayoutVars>
          <dgm:bulletEnabled val="1"/>
        </dgm:presLayoutVars>
      </dgm:prSet>
      <dgm:spPr/>
    </dgm:pt>
    <dgm:pt modelId="{EEDCCCDE-155A-47D9-A6CC-77D9C0D0A85F}" type="pres">
      <dgm:prSet presAssocID="{EC9747D3-9D43-4ED1-B22F-1FE93E2669FE}" presName="sibTrans" presStyleLbl="sibTrans1D1" presStyleIdx="0" presStyleCnt="9"/>
      <dgm:spPr/>
    </dgm:pt>
    <dgm:pt modelId="{BFE71CD7-CC2D-41FB-BB18-107C7739E350}" type="pres">
      <dgm:prSet presAssocID="{EC9747D3-9D43-4ED1-B22F-1FE93E2669FE}" presName="connectorText" presStyleLbl="sibTrans1D1" presStyleIdx="0" presStyleCnt="9"/>
      <dgm:spPr/>
    </dgm:pt>
    <dgm:pt modelId="{32B3D954-6A78-470A-831D-750BC0C62889}" type="pres">
      <dgm:prSet presAssocID="{D109EEB3-573A-44E0-9B2E-E3BF978DD5DC}" presName="node" presStyleLbl="node1" presStyleIdx="1" presStyleCnt="10">
        <dgm:presLayoutVars>
          <dgm:bulletEnabled val="1"/>
        </dgm:presLayoutVars>
      </dgm:prSet>
      <dgm:spPr/>
    </dgm:pt>
    <dgm:pt modelId="{AFA75BB3-BB93-4449-93E4-52A530CD58CA}" type="pres">
      <dgm:prSet presAssocID="{CE2C193C-F9F1-48CC-B51F-C7B70F0F11F2}" presName="sibTrans" presStyleLbl="sibTrans1D1" presStyleIdx="1" presStyleCnt="9"/>
      <dgm:spPr/>
    </dgm:pt>
    <dgm:pt modelId="{D23B81D6-CB22-401C-A118-36FB6049104A}" type="pres">
      <dgm:prSet presAssocID="{CE2C193C-F9F1-48CC-B51F-C7B70F0F11F2}" presName="connectorText" presStyleLbl="sibTrans1D1" presStyleIdx="1" presStyleCnt="9"/>
      <dgm:spPr/>
    </dgm:pt>
    <dgm:pt modelId="{82B19826-6A96-491C-A443-908301EF35D4}" type="pres">
      <dgm:prSet presAssocID="{7FE645B6-6643-41AF-A00F-AE55F913E814}" presName="node" presStyleLbl="node1" presStyleIdx="2" presStyleCnt="10">
        <dgm:presLayoutVars>
          <dgm:bulletEnabled val="1"/>
        </dgm:presLayoutVars>
      </dgm:prSet>
      <dgm:spPr/>
    </dgm:pt>
    <dgm:pt modelId="{F7C6C9E2-7633-48C4-A83E-12E67D6FF3AB}" type="pres">
      <dgm:prSet presAssocID="{EE04C2A6-6A48-4938-8FC6-B6689A927E94}" presName="sibTrans" presStyleLbl="sibTrans1D1" presStyleIdx="2" presStyleCnt="9"/>
      <dgm:spPr/>
    </dgm:pt>
    <dgm:pt modelId="{C882B628-9A5A-4E3C-B1A0-AB9B3850E0EC}" type="pres">
      <dgm:prSet presAssocID="{EE04C2A6-6A48-4938-8FC6-B6689A927E94}" presName="connectorText" presStyleLbl="sibTrans1D1" presStyleIdx="2" presStyleCnt="9"/>
      <dgm:spPr/>
    </dgm:pt>
    <dgm:pt modelId="{58832031-A9A3-4C11-8489-83671484F8E7}" type="pres">
      <dgm:prSet presAssocID="{54BA2AB6-67D0-4AB6-B276-B39082607179}" presName="node" presStyleLbl="node1" presStyleIdx="3" presStyleCnt="10">
        <dgm:presLayoutVars>
          <dgm:bulletEnabled val="1"/>
        </dgm:presLayoutVars>
      </dgm:prSet>
      <dgm:spPr/>
    </dgm:pt>
    <dgm:pt modelId="{73870F4A-384D-417D-8FDF-4C0E8D184D31}" type="pres">
      <dgm:prSet presAssocID="{E98CA9AA-4CA6-47D3-BE11-D8BAE4FB103E}" presName="sibTrans" presStyleLbl="sibTrans1D1" presStyleIdx="3" presStyleCnt="9"/>
      <dgm:spPr/>
    </dgm:pt>
    <dgm:pt modelId="{013D2097-562B-4B47-B272-A40E8547CEFD}" type="pres">
      <dgm:prSet presAssocID="{E98CA9AA-4CA6-47D3-BE11-D8BAE4FB103E}" presName="connectorText" presStyleLbl="sibTrans1D1" presStyleIdx="3" presStyleCnt="9"/>
      <dgm:spPr/>
    </dgm:pt>
    <dgm:pt modelId="{37628251-6448-41EE-B2B5-59549FFFC421}" type="pres">
      <dgm:prSet presAssocID="{1AE69D21-9E8B-4BC5-8D80-1574D8407107}" presName="node" presStyleLbl="node1" presStyleIdx="4" presStyleCnt="10">
        <dgm:presLayoutVars>
          <dgm:bulletEnabled val="1"/>
        </dgm:presLayoutVars>
      </dgm:prSet>
      <dgm:spPr/>
    </dgm:pt>
    <dgm:pt modelId="{584A5499-DAB2-4C76-814D-9B6487A21C88}" type="pres">
      <dgm:prSet presAssocID="{94012E07-96C8-4B09-A3E1-FE710066E424}" presName="sibTrans" presStyleLbl="sibTrans1D1" presStyleIdx="4" presStyleCnt="9"/>
      <dgm:spPr/>
    </dgm:pt>
    <dgm:pt modelId="{7698C4F5-B804-43BB-AE67-E554E5A7AF49}" type="pres">
      <dgm:prSet presAssocID="{94012E07-96C8-4B09-A3E1-FE710066E424}" presName="connectorText" presStyleLbl="sibTrans1D1" presStyleIdx="4" presStyleCnt="9"/>
      <dgm:spPr/>
    </dgm:pt>
    <dgm:pt modelId="{865987A7-1AE5-4087-8A19-D0E6A6A076FB}" type="pres">
      <dgm:prSet presAssocID="{68C0801C-0831-4DE8-BD74-78290E61CC23}" presName="node" presStyleLbl="node1" presStyleIdx="5" presStyleCnt="10">
        <dgm:presLayoutVars>
          <dgm:bulletEnabled val="1"/>
        </dgm:presLayoutVars>
      </dgm:prSet>
      <dgm:spPr/>
    </dgm:pt>
    <dgm:pt modelId="{C0CA9635-B4F1-4B42-A259-95EB11B83622}" type="pres">
      <dgm:prSet presAssocID="{935313E4-AE21-49E4-8B7C-C42923435D2E}" presName="sibTrans" presStyleLbl="sibTrans1D1" presStyleIdx="5" presStyleCnt="9"/>
      <dgm:spPr/>
    </dgm:pt>
    <dgm:pt modelId="{7B37AF2C-F7FD-48AE-A978-9DA55A458CD3}" type="pres">
      <dgm:prSet presAssocID="{935313E4-AE21-49E4-8B7C-C42923435D2E}" presName="connectorText" presStyleLbl="sibTrans1D1" presStyleIdx="5" presStyleCnt="9"/>
      <dgm:spPr/>
    </dgm:pt>
    <dgm:pt modelId="{62C21BF6-803C-49A0-8039-B5E938F9726C}" type="pres">
      <dgm:prSet presAssocID="{D41CCE34-4AAA-451F-9293-026B70C0812E}" presName="node" presStyleLbl="node1" presStyleIdx="6" presStyleCnt="10">
        <dgm:presLayoutVars>
          <dgm:bulletEnabled val="1"/>
        </dgm:presLayoutVars>
      </dgm:prSet>
      <dgm:spPr/>
    </dgm:pt>
    <dgm:pt modelId="{5EE59F67-04BC-4E2A-A85E-7F85433427B4}" type="pres">
      <dgm:prSet presAssocID="{8B02B7DF-D075-40B9-AE33-3C4AEB0DF009}" presName="sibTrans" presStyleLbl="sibTrans1D1" presStyleIdx="6" presStyleCnt="9"/>
      <dgm:spPr/>
    </dgm:pt>
    <dgm:pt modelId="{91C53C61-028D-4AF1-BF76-C1EB6DC7C6D1}" type="pres">
      <dgm:prSet presAssocID="{8B02B7DF-D075-40B9-AE33-3C4AEB0DF009}" presName="connectorText" presStyleLbl="sibTrans1D1" presStyleIdx="6" presStyleCnt="9"/>
      <dgm:spPr/>
    </dgm:pt>
    <dgm:pt modelId="{40B31E7D-FC88-44BF-987D-FE245D300E63}" type="pres">
      <dgm:prSet presAssocID="{A85856E9-ED7E-4271-ADC8-3AC45998AED5}" presName="node" presStyleLbl="node1" presStyleIdx="7" presStyleCnt="10">
        <dgm:presLayoutVars>
          <dgm:bulletEnabled val="1"/>
        </dgm:presLayoutVars>
      </dgm:prSet>
      <dgm:spPr/>
    </dgm:pt>
    <dgm:pt modelId="{75D7ECCE-9656-410A-A0E9-DA7580DF0F69}" type="pres">
      <dgm:prSet presAssocID="{DFA596E3-0572-440F-A559-84324D28F821}" presName="sibTrans" presStyleLbl="sibTrans1D1" presStyleIdx="7" presStyleCnt="9"/>
      <dgm:spPr/>
    </dgm:pt>
    <dgm:pt modelId="{7DFE00D9-5775-4EDC-AE07-28A0124B5E2D}" type="pres">
      <dgm:prSet presAssocID="{DFA596E3-0572-440F-A559-84324D28F821}" presName="connectorText" presStyleLbl="sibTrans1D1" presStyleIdx="7" presStyleCnt="9"/>
      <dgm:spPr/>
    </dgm:pt>
    <dgm:pt modelId="{302F7193-8C11-49F4-8888-77BBB032C9DF}" type="pres">
      <dgm:prSet presAssocID="{9ACA151B-757F-4B7F-B7C9-4651C6DD95CE}" presName="node" presStyleLbl="node1" presStyleIdx="8" presStyleCnt="10">
        <dgm:presLayoutVars>
          <dgm:bulletEnabled val="1"/>
        </dgm:presLayoutVars>
      </dgm:prSet>
      <dgm:spPr/>
    </dgm:pt>
    <dgm:pt modelId="{076F002D-4675-45CC-9BD2-69F5A4992DE9}" type="pres">
      <dgm:prSet presAssocID="{1BCEF780-CD3A-40FE-843A-EEB3D6401DB0}" presName="sibTrans" presStyleLbl="sibTrans1D1" presStyleIdx="8" presStyleCnt="9"/>
      <dgm:spPr/>
    </dgm:pt>
    <dgm:pt modelId="{A0EF9D0A-4E05-4663-88E2-9EDABE4ECAD1}" type="pres">
      <dgm:prSet presAssocID="{1BCEF780-CD3A-40FE-843A-EEB3D6401DB0}" presName="connectorText" presStyleLbl="sibTrans1D1" presStyleIdx="8" presStyleCnt="9"/>
      <dgm:spPr/>
    </dgm:pt>
    <dgm:pt modelId="{F39DFE91-3780-4BEC-B755-D113D863137D}" type="pres">
      <dgm:prSet presAssocID="{1908A718-9F46-4661-A189-F828530E42DC}" presName="node" presStyleLbl="node1" presStyleIdx="9" presStyleCnt="10">
        <dgm:presLayoutVars>
          <dgm:bulletEnabled val="1"/>
        </dgm:presLayoutVars>
      </dgm:prSet>
      <dgm:spPr/>
    </dgm:pt>
  </dgm:ptLst>
  <dgm:cxnLst>
    <dgm:cxn modelId="{5B8A0E00-1AD3-4A0E-B822-2070AB8CFDD8}" srcId="{E2EEA03D-BA24-478C-AAA3-9A915E55796B}" destId="{A85856E9-ED7E-4271-ADC8-3AC45998AED5}" srcOrd="7" destOrd="0" parTransId="{E832A8B4-3FD1-4B3C-A491-9D5443044F55}" sibTransId="{DFA596E3-0572-440F-A559-84324D28F821}"/>
    <dgm:cxn modelId="{FABFB20C-39BA-4003-BCB2-3594D6EE19F7}" type="presOf" srcId="{8B02B7DF-D075-40B9-AE33-3C4AEB0DF009}" destId="{5EE59F67-04BC-4E2A-A85E-7F85433427B4}" srcOrd="0" destOrd="0" presId="urn:microsoft.com/office/officeart/2016/7/layout/RepeatingBendingProcessNew"/>
    <dgm:cxn modelId="{AB5ABD0D-1A86-428B-800C-505183B05C65}" type="presOf" srcId="{EE04C2A6-6A48-4938-8FC6-B6689A927E94}" destId="{F7C6C9E2-7633-48C4-A83E-12E67D6FF3AB}" srcOrd="0" destOrd="0" presId="urn:microsoft.com/office/officeart/2016/7/layout/RepeatingBendingProcessNew"/>
    <dgm:cxn modelId="{BA177B0F-8075-43C2-996B-F9E1119E70DF}" type="presOf" srcId="{DFA596E3-0572-440F-A559-84324D28F821}" destId="{7DFE00D9-5775-4EDC-AE07-28A0124B5E2D}" srcOrd="1" destOrd="0" presId="urn:microsoft.com/office/officeart/2016/7/layout/RepeatingBendingProcessNew"/>
    <dgm:cxn modelId="{EE962D17-4120-4C48-9AEA-8D294496824C}" type="presOf" srcId="{5EAD55B9-5367-486A-A358-F6D9B60AE943}" destId="{AAF2D34C-DA10-47AF-B0AF-E37EE66E8155}" srcOrd="0" destOrd="0" presId="urn:microsoft.com/office/officeart/2016/7/layout/RepeatingBendingProcessNew"/>
    <dgm:cxn modelId="{3E694917-BA40-429A-90C0-E496C74138CE}" type="presOf" srcId="{935313E4-AE21-49E4-8B7C-C42923435D2E}" destId="{7B37AF2C-F7FD-48AE-A978-9DA55A458CD3}" srcOrd="1" destOrd="0" presId="urn:microsoft.com/office/officeart/2016/7/layout/RepeatingBendingProcessNew"/>
    <dgm:cxn modelId="{9A7FD117-3032-47C2-B923-999EF08FF0D2}" type="presOf" srcId="{CE2C193C-F9F1-48CC-B51F-C7B70F0F11F2}" destId="{AFA75BB3-BB93-4449-93E4-52A530CD58CA}" srcOrd="0" destOrd="0" presId="urn:microsoft.com/office/officeart/2016/7/layout/RepeatingBendingProcessNew"/>
    <dgm:cxn modelId="{B8BC1B21-6CBF-43E6-9958-821C03AEAD11}" srcId="{E2EEA03D-BA24-478C-AAA3-9A915E55796B}" destId="{54BA2AB6-67D0-4AB6-B276-B39082607179}" srcOrd="3" destOrd="0" parTransId="{34EA803C-C992-4D91-B260-B632AFBEC7B2}" sibTransId="{E98CA9AA-4CA6-47D3-BE11-D8BAE4FB103E}"/>
    <dgm:cxn modelId="{48E2762B-97E7-48CE-A5D7-6F86321712D5}" type="presOf" srcId="{CE2C193C-F9F1-48CC-B51F-C7B70F0F11F2}" destId="{D23B81D6-CB22-401C-A118-36FB6049104A}" srcOrd="1" destOrd="0" presId="urn:microsoft.com/office/officeart/2016/7/layout/RepeatingBendingProcessNew"/>
    <dgm:cxn modelId="{DF92432C-C7C1-4852-880C-933BEFF92CA2}" srcId="{E2EEA03D-BA24-478C-AAA3-9A915E55796B}" destId="{5EAD55B9-5367-486A-A358-F6D9B60AE943}" srcOrd="0" destOrd="0" parTransId="{FBF4E901-991B-470A-A0BB-B2C1F52D74E7}" sibTransId="{EC9747D3-9D43-4ED1-B22F-1FE93E2669FE}"/>
    <dgm:cxn modelId="{29D06A35-9C1D-4B64-8CCE-9C6E38C3A625}" type="presOf" srcId="{D41CCE34-4AAA-451F-9293-026B70C0812E}" destId="{62C21BF6-803C-49A0-8039-B5E938F9726C}" srcOrd="0" destOrd="0" presId="urn:microsoft.com/office/officeart/2016/7/layout/RepeatingBendingProcessNew"/>
    <dgm:cxn modelId="{3CE7F937-DA42-4853-9CA2-067C1C1998E9}" type="presOf" srcId="{1908A718-9F46-4661-A189-F828530E42DC}" destId="{F39DFE91-3780-4BEC-B755-D113D863137D}" srcOrd="0" destOrd="0" presId="urn:microsoft.com/office/officeart/2016/7/layout/RepeatingBendingProcessNew"/>
    <dgm:cxn modelId="{CB9BA03F-8CFB-4826-9DF8-3AA169A36EAD}" srcId="{E2EEA03D-BA24-478C-AAA3-9A915E55796B}" destId="{68C0801C-0831-4DE8-BD74-78290E61CC23}" srcOrd="5" destOrd="0" parTransId="{E7C1B1F2-0933-4E51-9693-85F501316A28}" sibTransId="{935313E4-AE21-49E4-8B7C-C42923435D2E}"/>
    <dgm:cxn modelId="{50D7F641-FFF2-4433-8F11-B558DF01BB3C}" type="presOf" srcId="{EC9747D3-9D43-4ED1-B22F-1FE93E2669FE}" destId="{EEDCCCDE-155A-47D9-A6CC-77D9C0D0A85F}" srcOrd="0" destOrd="0" presId="urn:microsoft.com/office/officeart/2016/7/layout/RepeatingBendingProcessNew"/>
    <dgm:cxn modelId="{F114A243-875A-4387-B684-84D910A3F349}" type="presOf" srcId="{A85856E9-ED7E-4271-ADC8-3AC45998AED5}" destId="{40B31E7D-FC88-44BF-987D-FE245D300E63}" srcOrd="0" destOrd="0" presId="urn:microsoft.com/office/officeart/2016/7/layout/RepeatingBendingProcessNew"/>
    <dgm:cxn modelId="{14254E49-EB03-4A48-B9BD-21E562E01DB2}" type="presOf" srcId="{7FE645B6-6643-41AF-A00F-AE55F913E814}" destId="{82B19826-6A96-491C-A443-908301EF35D4}" srcOrd="0" destOrd="0" presId="urn:microsoft.com/office/officeart/2016/7/layout/RepeatingBendingProcessNew"/>
    <dgm:cxn modelId="{6ECA0D4D-3A25-45D4-B997-6FEA164A5AAC}" type="presOf" srcId="{DFA596E3-0572-440F-A559-84324D28F821}" destId="{75D7ECCE-9656-410A-A0E9-DA7580DF0F69}" srcOrd="0" destOrd="0" presId="urn:microsoft.com/office/officeart/2016/7/layout/RepeatingBendingProcessNew"/>
    <dgm:cxn modelId="{CA0E654E-5A50-4180-81F4-40CC97D3AE5A}" type="presOf" srcId="{68C0801C-0831-4DE8-BD74-78290E61CC23}" destId="{865987A7-1AE5-4087-8A19-D0E6A6A076FB}" srcOrd="0" destOrd="0" presId="urn:microsoft.com/office/officeart/2016/7/layout/RepeatingBendingProcessNew"/>
    <dgm:cxn modelId="{EC569752-8E2B-485D-8383-893B03BD17CC}" type="presOf" srcId="{E98CA9AA-4CA6-47D3-BE11-D8BAE4FB103E}" destId="{73870F4A-384D-417D-8FDF-4C0E8D184D31}" srcOrd="0" destOrd="0" presId="urn:microsoft.com/office/officeart/2016/7/layout/RepeatingBendingProcessNew"/>
    <dgm:cxn modelId="{811CE559-A8BC-4E8B-892F-5FACA8E46F77}" type="presOf" srcId="{94012E07-96C8-4B09-A3E1-FE710066E424}" destId="{7698C4F5-B804-43BB-AE67-E554E5A7AF49}" srcOrd="1" destOrd="0" presId="urn:microsoft.com/office/officeart/2016/7/layout/RepeatingBendingProcessNew"/>
    <dgm:cxn modelId="{E8ACA35D-A390-48E0-899F-127839C50046}" type="presOf" srcId="{1AE69D21-9E8B-4BC5-8D80-1574D8407107}" destId="{37628251-6448-41EE-B2B5-59549FFFC421}" srcOrd="0" destOrd="0" presId="urn:microsoft.com/office/officeart/2016/7/layout/RepeatingBendingProcessNew"/>
    <dgm:cxn modelId="{D1364E76-B974-4388-A95C-D683EC383C7B}" type="presOf" srcId="{935313E4-AE21-49E4-8B7C-C42923435D2E}" destId="{C0CA9635-B4F1-4B42-A259-95EB11B83622}" srcOrd="0" destOrd="0" presId="urn:microsoft.com/office/officeart/2016/7/layout/RepeatingBendingProcessNew"/>
    <dgm:cxn modelId="{FDF86379-BACC-4537-9C1A-FCD17A4B739B}" srcId="{E2EEA03D-BA24-478C-AAA3-9A915E55796B}" destId="{1AE69D21-9E8B-4BC5-8D80-1574D8407107}" srcOrd="4" destOrd="0" parTransId="{B600672A-0B1B-4C23-BE77-B0639D07DF87}" sibTransId="{94012E07-96C8-4B09-A3E1-FE710066E424}"/>
    <dgm:cxn modelId="{5DD19B82-5DAC-49FD-967E-7B720CD74CDE}" type="presOf" srcId="{E2EEA03D-BA24-478C-AAA3-9A915E55796B}" destId="{36316D28-0176-49CE-8934-71EAF9392CFB}" srcOrd="0" destOrd="0" presId="urn:microsoft.com/office/officeart/2016/7/layout/RepeatingBendingProcessNew"/>
    <dgm:cxn modelId="{05287A89-3122-4A60-A38E-DD56E93B01AA}" srcId="{E2EEA03D-BA24-478C-AAA3-9A915E55796B}" destId="{1908A718-9F46-4661-A189-F828530E42DC}" srcOrd="9" destOrd="0" parTransId="{40CD55C2-723C-4CE4-A60D-6F192C4C89B7}" sibTransId="{CB22CA62-5E83-43FE-B795-2355C2BAA972}"/>
    <dgm:cxn modelId="{2722B49C-BEF6-4B7F-8B8A-4F07CEB14BF3}" type="presOf" srcId="{1BCEF780-CD3A-40FE-843A-EEB3D6401DB0}" destId="{A0EF9D0A-4E05-4663-88E2-9EDABE4ECAD1}" srcOrd="1" destOrd="0" presId="urn:microsoft.com/office/officeart/2016/7/layout/RepeatingBendingProcessNew"/>
    <dgm:cxn modelId="{DB9C3FA2-1671-41E4-931E-ADFE8BB7F35D}" srcId="{E2EEA03D-BA24-478C-AAA3-9A915E55796B}" destId="{9ACA151B-757F-4B7F-B7C9-4651C6DD95CE}" srcOrd="8" destOrd="0" parTransId="{AFFC35C6-9866-49AF-B325-C55A659B1F78}" sibTransId="{1BCEF780-CD3A-40FE-843A-EEB3D6401DB0}"/>
    <dgm:cxn modelId="{1609CDB4-F081-45D5-9A94-F83C4448D30C}" type="presOf" srcId="{9ACA151B-757F-4B7F-B7C9-4651C6DD95CE}" destId="{302F7193-8C11-49F4-8888-77BBB032C9DF}" srcOrd="0" destOrd="0" presId="urn:microsoft.com/office/officeart/2016/7/layout/RepeatingBendingProcessNew"/>
    <dgm:cxn modelId="{C22821BD-5E34-4E12-BEFD-106B4507FC85}" type="presOf" srcId="{94012E07-96C8-4B09-A3E1-FE710066E424}" destId="{584A5499-DAB2-4C76-814D-9B6487A21C88}" srcOrd="0" destOrd="0" presId="urn:microsoft.com/office/officeart/2016/7/layout/RepeatingBendingProcessNew"/>
    <dgm:cxn modelId="{4F0792C6-AFA2-4554-98B6-0ACEC30D16C1}" srcId="{E2EEA03D-BA24-478C-AAA3-9A915E55796B}" destId="{D109EEB3-573A-44E0-9B2E-E3BF978DD5DC}" srcOrd="1" destOrd="0" parTransId="{BF2FA38D-F2C2-45E6-AAB5-8A660B5C171F}" sibTransId="{CE2C193C-F9F1-48CC-B51F-C7B70F0F11F2}"/>
    <dgm:cxn modelId="{F94E38C7-E6D1-410B-8CF5-E69B744EB9C4}" srcId="{E2EEA03D-BA24-478C-AAA3-9A915E55796B}" destId="{D41CCE34-4AAA-451F-9293-026B70C0812E}" srcOrd="6" destOrd="0" parTransId="{7FF22823-A28B-4483-B090-2C3F6267DC3B}" sibTransId="{8B02B7DF-D075-40B9-AE33-3C4AEB0DF009}"/>
    <dgm:cxn modelId="{EE92F8C7-B595-4625-B8BD-E60683A3BADA}" type="presOf" srcId="{1BCEF780-CD3A-40FE-843A-EEB3D6401DB0}" destId="{076F002D-4675-45CC-9BD2-69F5A4992DE9}" srcOrd="0" destOrd="0" presId="urn:microsoft.com/office/officeart/2016/7/layout/RepeatingBendingProcessNew"/>
    <dgm:cxn modelId="{4C73B5CF-B398-4540-A799-7E86F4283E69}" type="presOf" srcId="{D109EEB3-573A-44E0-9B2E-E3BF978DD5DC}" destId="{32B3D954-6A78-470A-831D-750BC0C62889}" srcOrd="0" destOrd="0" presId="urn:microsoft.com/office/officeart/2016/7/layout/RepeatingBendingProcessNew"/>
    <dgm:cxn modelId="{8BB85AD2-4A1D-4555-B5FF-C334C2A59E2A}" type="presOf" srcId="{54BA2AB6-67D0-4AB6-B276-B39082607179}" destId="{58832031-A9A3-4C11-8489-83671484F8E7}" srcOrd="0" destOrd="0" presId="urn:microsoft.com/office/officeart/2016/7/layout/RepeatingBendingProcessNew"/>
    <dgm:cxn modelId="{3CD9E8D9-A5A2-4499-A369-082A8E03BD1D}" type="presOf" srcId="{EE04C2A6-6A48-4938-8FC6-B6689A927E94}" destId="{C882B628-9A5A-4E3C-B1A0-AB9B3850E0EC}" srcOrd="1" destOrd="0" presId="urn:microsoft.com/office/officeart/2016/7/layout/RepeatingBendingProcessNew"/>
    <dgm:cxn modelId="{6F7FC0DA-A2D6-438A-9238-EABB5CD1BCBF}" srcId="{E2EEA03D-BA24-478C-AAA3-9A915E55796B}" destId="{7FE645B6-6643-41AF-A00F-AE55F913E814}" srcOrd="2" destOrd="0" parTransId="{6CCFB851-732E-42F1-966E-03983770A363}" sibTransId="{EE04C2A6-6A48-4938-8FC6-B6689A927E94}"/>
    <dgm:cxn modelId="{982705E3-CF65-48BA-A830-AC7A72D219DF}" type="presOf" srcId="{E98CA9AA-4CA6-47D3-BE11-D8BAE4FB103E}" destId="{013D2097-562B-4B47-B272-A40E8547CEFD}" srcOrd="1" destOrd="0" presId="urn:microsoft.com/office/officeart/2016/7/layout/RepeatingBendingProcessNew"/>
    <dgm:cxn modelId="{528220E7-B169-4DFE-967E-9A80B5B4B663}" type="presOf" srcId="{8B02B7DF-D075-40B9-AE33-3C4AEB0DF009}" destId="{91C53C61-028D-4AF1-BF76-C1EB6DC7C6D1}" srcOrd="1" destOrd="0" presId="urn:microsoft.com/office/officeart/2016/7/layout/RepeatingBendingProcessNew"/>
    <dgm:cxn modelId="{7B56BEFF-5141-4395-BA5B-81EDC2F8EDDC}" type="presOf" srcId="{EC9747D3-9D43-4ED1-B22F-1FE93E2669FE}" destId="{BFE71CD7-CC2D-41FB-BB18-107C7739E350}" srcOrd="1" destOrd="0" presId="urn:microsoft.com/office/officeart/2016/7/layout/RepeatingBendingProcessNew"/>
    <dgm:cxn modelId="{D6CCDB1C-2514-411B-8D53-EEC007AAF047}" type="presParOf" srcId="{36316D28-0176-49CE-8934-71EAF9392CFB}" destId="{AAF2D34C-DA10-47AF-B0AF-E37EE66E8155}" srcOrd="0" destOrd="0" presId="urn:microsoft.com/office/officeart/2016/7/layout/RepeatingBendingProcessNew"/>
    <dgm:cxn modelId="{B61E3E41-E2DA-4014-A6EA-FBA769182FED}" type="presParOf" srcId="{36316D28-0176-49CE-8934-71EAF9392CFB}" destId="{EEDCCCDE-155A-47D9-A6CC-77D9C0D0A85F}" srcOrd="1" destOrd="0" presId="urn:microsoft.com/office/officeart/2016/7/layout/RepeatingBendingProcessNew"/>
    <dgm:cxn modelId="{6B69623B-83AB-4893-B607-FA3A4A001AF5}" type="presParOf" srcId="{EEDCCCDE-155A-47D9-A6CC-77D9C0D0A85F}" destId="{BFE71CD7-CC2D-41FB-BB18-107C7739E350}" srcOrd="0" destOrd="0" presId="urn:microsoft.com/office/officeart/2016/7/layout/RepeatingBendingProcessNew"/>
    <dgm:cxn modelId="{1015F0D0-36AA-41DC-B486-D65DA068500F}" type="presParOf" srcId="{36316D28-0176-49CE-8934-71EAF9392CFB}" destId="{32B3D954-6A78-470A-831D-750BC0C62889}" srcOrd="2" destOrd="0" presId="urn:microsoft.com/office/officeart/2016/7/layout/RepeatingBendingProcessNew"/>
    <dgm:cxn modelId="{C1FF19A1-060B-4F1A-A1FF-5B6B174A20B3}" type="presParOf" srcId="{36316D28-0176-49CE-8934-71EAF9392CFB}" destId="{AFA75BB3-BB93-4449-93E4-52A530CD58CA}" srcOrd="3" destOrd="0" presId="urn:microsoft.com/office/officeart/2016/7/layout/RepeatingBendingProcessNew"/>
    <dgm:cxn modelId="{1848B796-CB8D-4853-9A25-39F9AFF2851F}" type="presParOf" srcId="{AFA75BB3-BB93-4449-93E4-52A530CD58CA}" destId="{D23B81D6-CB22-401C-A118-36FB6049104A}" srcOrd="0" destOrd="0" presId="urn:microsoft.com/office/officeart/2016/7/layout/RepeatingBendingProcessNew"/>
    <dgm:cxn modelId="{4A676130-31FC-41F4-A084-5569A69D5062}" type="presParOf" srcId="{36316D28-0176-49CE-8934-71EAF9392CFB}" destId="{82B19826-6A96-491C-A443-908301EF35D4}" srcOrd="4" destOrd="0" presId="urn:microsoft.com/office/officeart/2016/7/layout/RepeatingBendingProcessNew"/>
    <dgm:cxn modelId="{1F5EDE34-3ABB-49E7-AD72-3DD503156EF9}" type="presParOf" srcId="{36316D28-0176-49CE-8934-71EAF9392CFB}" destId="{F7C6C9E2-7633-48C4-A83E-12E67D6FF3AB}" srcOrd="5" destOrd="0" presId="urn:microsoft.com/office/officeart/2016/7/layout/RepeatingBendingProcessNew"/>
    <dgm:cxn modelId="{9BAE4E31-7DD3-4254-A28B-3A1EE6100153}" type="presParOf" srcId="{F7C6C9E2-7633-48C4-A83E-12E67D6FF3AB}" destId="{C882B628-9A5A-4E3C-B1A0-AB9B3850E0EC}" srcOrd="0" destOrd="0" presId="urn:microsoft.com/office/officeart/2016/7/layout/RepeatingBendingProcessNew"/>
    <dgm:cxn modelId="{957E59C2-DD49-4AB7-AF5A-DD9A678FBD73}" type="presParOf" srcId="{36316D28-0176-49CE-8934-71EAF9392CFB}" destId="{58832031-A9A3-4C11-8489-83671484F8E7}" srcOrd="6" destOrd="0" presId="urn:microsoft.com/office/officeart/2016/7/layout/RepeatingBendingProcessNew"/>
    <dgm:cxn modelId="{1C1C8145-7A4E-49C4-856C-CBA2A0292D66}" type="presParOf" srcId="{36316D28-0176-49CE-8934-71EAF9392CFB}" destId="{73870F4A-384D-417D-8FDF-4C0E8D184D31}" srcOrd="7" destOrd="0" presId="urn:microsoft.com/office/officeart/2016/7/layout/RepeatingBendingProcessNew"/>
    <dgm:cxn modelId="{7EDA40D2-D7CD-43F7-8B05-5937541C6656}" type="presParOf" srcId="{73870F4A-384D-417D-8FDF-4C0E8D184D31}" destId="{013D2097-562B-4B47-B272-A40E8547CEFD}" srcOrd="0" destOrd="0" presId="urn:microsoft.com/office/officeart/2016/7/layout/RepeatingBendingProcessNew"/>
    <dgm:cxn modelId="{5F543D6F-6358-42DF-9433-E92823A06A9C}" type="presParOf" srcId="{36316D28-0176-49CE-8934-71EAF9392CFB}" destId="{37628251-6448-41EE-B2B5-59549FFFC421}" srcOrd="8" destOrd="0" presId="urn:microsoft.com/office/officeart/2016/7/layout/RepeatingBendingProcessNew"/>
    <dgm:cxn modelId="{4235D821-8758-4E83-B526-E894AEA13823}" type="presParOf" srcId="{36316D28-0176-49CE-8934-71EAF9392CFB}" destId="{584A5499-DAB2-4C76-814D-9B6487A21C88}" srcOrd="9" destOrd="0" presId="urn:microsoft.com/office/officeart/2016/7/layout/RepeatingBendingProcessNew"/>
    <dgm:cxn modelId="{936E3082-ACDD-4EC7-89C4-528A3E01E985}" type="presParOf" srcId="{584A5499-DAB2-4C76-814D-9B6487A21C88}" destId="{7698C4F5-B804-43BB-AE67-E554E5A7AF49}" srcOrd="0" destOrd="0" presId="urn:microsoft.com/office/officeart/2016/7/layout/RepeatingBendingProcessNew"/>
    <dgm:cxn modelId="{8A8E0809-E828-472A-950A-63B3AACF91BD}" type="presParOf" srcId="{36316D28-0176-49CE-8934-71EAF9392CFB}" destId="{865987A7-1AE5-4087-8A19-D0E6A6A076FB}" srcOrd="10" destOrd="0" presId="urn:microsoft.com/office/officeart/2016/7/layout/RepeatingBendingProcessNew"/>
    <dgm:cxn modelId="{570F479A-EF4F-411E-93BA-43600DA556B1}" type="presParOf" srcId="{36316D28-0176-49CE-8934-71EAF9392CFB}" destId="{C0CA9635-B4F1-4B42-A259-95EB11B83622}" srcOrd="11" destOrd="0" presId="urn:microsoft.com/office/officeart/2016/7/layout/RepeatingBendingProcessNew"/>
    <dgm:cxn modelId="{4818E957-4CF9-42D3-9535-813635E8859C}" type="presParOf" srcId="{C0CA9635-B4F1-4B42-A259-95EB11B83622}" destId="{7B37AF2C-F7FD-48AE-A978-9DA55A458CD3}" srcOrd="0" destOrd="0" presId="urn:microsoft.com/office/officeart/2016/7/layout/RepeatingBendingProcessNew"/>
    <dgm:cxn modelId="{BC21C374-AEA5-41E4-925B-9C7E0FE3535E}" type="presParOf" srcId="{36316D28-0176-49CE-8934-71EAF9392CFB}" destId="{62C21BF6-803C-49A0-8039-B5E938F9726C}" srcOrd="12" destOrd="0" presId="urn:microsoft.com/office/officeart/2016/7/layout/RepeatingBendingProcessNew"/>
    <dgm:cxn modelId="{C4EC0890-F753-4471-998B-248426F279C9}" type="presParOf" srcId="{36316D28-0176-49CE-8934-71EAF9392CFB}" destId="{5EE59F67-04BC-4E2A-A85E-7F85433427B4}" srcOrd="13" destOrd="0" presId="urn:microsoft.com/office/officeart/2016/7/layout/RepeatingBendingProcessNew"/>
    <dgm:cxn modelId="{20BE1C3E-54D5-4903-A1AA-25CAF010C96E}" type="presParOf" srcId="{5EE59F67-04BC-4E2A-A85E-7F85433427B4}" destId="{91C53C61-028D-4AF1-BF76-C1EB6DC7C6D1}" srcOrd="0" destOrd="0" presId="urn:microsoft.com/office/officeart/2016/7/layout/RepeatingBendingProcessNew"/>
    <dgm:cxn modelId="{0CD406A7-8AB8-4D90-BC59-7559A50D5E59}" type="presParOf" srcId="{36316D28-0176-49CE-8934-71EAF9392CFB}" destId="{40B31E7D-FC88-44BF-987D-FE245D300E63}" srcOrd="14" destOrd="0" presId="urn:microsoft.com/office/officeart/2016/7/layout/RepeatingBendingProcessNew"/>
    <dgm:cxn modelId="{F6C4C789-8045-49C6-A3D6-141EAD0AC30A}" type="presParOf" srcId="{36316D28-0176-49CE-8934-71EAF9392CFB}" destId="{75D7ECCE-9656-410A-A0E9-DA7580DF0F69}" srcOrd="15" destOrd="0" presId="urn:microsoft.com/office/officeart/2016/7/layout/RepeatingBendingProcessNew"/>
    <dgm:cxn modelId="{ACF9FC62-FC99-4AF1-9F31-257976D2919E}" type="presParOf" srcId="{75D7ECCE-9656-410A-A0E9-DA7580DF0F69}" destId="{7DFE00D9-5775-4EDC-AE07-28A0124B5E2D}" srcOrd="0" destOrd="0" presId="urn:microsoft.com/office/officeart/2016/7/layout/RepeatingBendingProcessNew"/>
    <dgm:cxn modelId="{6A82628F-2CE9-4AF6-A0CE-79612D8C929F}" type="presParOf" srcId="{36316D28-0176-49CE-8934-71EAF9392CFB}" destId="{302F7193-8C11-49F4-8888-77BBB032C9DF}" srcOrd="16" destOrd="0" presId="urn:microsoft.com/office/officeart/2016/7/layout/RepeatingBendingProcessNew"/>
    <dgm:cxn modelId="{422EB5D0-AE84-4AF5-A588-FF4B99C9E8EF}" type="presParOf" srcId="{36316D28-0176-49CE-8934-71EAF9392CFB}" destId="{076F002D-4675-45CC-9BD2-69F5A4992DE9}" srcOrd="17" destOrd="0" presId="urn:microsoft.com/office/officeart/2016/7/layout/RepeatingBendingProcessNew"/>
    <dgm:cxn modelId="{A7BF391C-79DB-4F80-8BC9-B5B4CB4FC56E}" type="presParOf" srcId="{076F002D-4675-45CC-9BD2-69F5A4992DE9}" destId="{A0EF9D0A-4E05-4663-88E2-9EDABE4ECAD1}" srcOrd="0" destOrd="0" presId="urn:microsoft.com/office/officeart/2016/7/layout/RepeatingBendingProcessNew"/>
    <dgm:cxn modelId="{A463FF3F-6494-4A04-8389-80DAAB737105}" type="presParOf" srcId="{36316D28-0176-49CE-8934-71EAF9392CFB}" destId="{F39DFE91-3780-4BEC-B755-D113D863137D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7C6DE1-70C2-497F-9BEE-0F7D9119428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928D34-C415-4BCD-898D-571D5E7EEFCD}">
      <dgm:prSet/>
      <dgm:spPr/>
      <dgm:t>
        <a:bodyPr/>
        <a:lstStyle/>
        <a:p>
          <a:r>
            <a:rPr lang="en-GB"/>
            <a:t>- BFS: Systematic exploration, optimal for identical cost actions, high time and space complexity (O(b^d)).</a:t>
          </a:r>
          <a:endParaRPr lang="en-US"/>
        </a:p>
      </dgm:t>
    </dgm:pt>
    <dgm:pt modelId="{EEE84BC5-86A7-43C5-9150-450A622BBEF6}" type="parTrans" cxnId="{9FB0C2E8-6324-4206-B7F2-ECAEB58CED28}">
      <dgm:prSet/>
      <dgm:spPr/>
      <dgm:t>
        <a:bodyPr/>
        <a:lstStyle/>
        <a:p>
          <a:endParaRPr lang="en-US"/>
        </a:p>
      </dgm:t>
    </dgm:pt>
    <dgm:pt modelId="{E9F01776-EB28-46E7-8BF0-0CC54689BFEB}" type="sibTrans" cxnId="{9FB0C2E8-6324-4206-B7F2-ECAEB58CED28}">
      <dgm:prSet/>
      <dgm:spPr/>
      <dgm:t>
        <a:bodyPr/>
        <a:lstStyle/>
        <a:p>
          <a:endParaRPr lang="en-US"/>
        </a:p>
      </dgm:t>
    </dgm:pt>
    <dgm:pt modelId="{CB4666EF-5BED-43ED-8307-2A9264529CD6}">
      <dgm:prSet/>
      <dgm:spPr/>
      <dgm:t>
        <a:bodyPr/>
        <a:lstStyle/>
        <a:p>
          <a:r>
            <a:rPr lang="en-GB"/>
            <a:t>- DFS: Deep exploration, backtracking, non-optimal, space complexity (O(bd)).</a:t>
          </a:r>
          <a:endParaRPr lang="en-US"/>
        </a:p>
      </dgm:t>
    </dgm:pt>
    <dgm:pt modelId="{CCB4B924-3B85-432B-BF4F-0240A4A1E70E}" type="parTrans" cxnId="{FF3A413D-5341-4D96-8A9F-2F7FCE2E98FD}">
      <dgm:prSet/>
      <dgm:spPr/>
      <dgm:t>
        <a:bodyPr/>
        <a:lstStyle/>
        <a:p>
          <a:endParaRPr lang="en-US"/>
        </a:p>
      </dgm:t>
    </dgm:pt>
    <dgm:pt modelId="{73165CB4-9549-4C1D-972A-892658DBC8F4}" type="sibTrans" cxnId="{FF3A413D-5341-4D96-8A9F-2F7FCE2E98FD}">
      <dgm:prSet/>
      <dgm:spPr/>
      <dgm:t>
        <a:bodyPr/>
        <a:lstStyle/>
        <a:p>
          <a:endParaRPr lang="en-US"/>
        </a:p>
      </dgm:t>
    </dgm:pt>
    <dgm:pt modelId="{174A11F2-F714-493B-8A1E-D2544B7F1AED}">
      <dgm:prSet/>
      <dgm:spPr/>
      <dgm:t>
        <a:bodyPr/>
        <a:lstStyle/>
        <a:p>
          <a:r>
            <a:rPr lang="en-GB"/>
            <a:t>- UCS: Prioritizes path cost, complete under certain cost conditions, guarantees optimal solutions, time and space complexity (O(b^((C*)/ϵ))).</a:t>
          </a:r>
          <a:endParaRPr lang="en-US"/>
        </a:p>
      </dgm:t>
    </dgm:pt>
    <dgm:pt modelId="{A8D3E373-DB20-4722-B6F6-A2C4723635B0}" type="parTrans" cxnId="{6155D54E-8361-4615-A3DE-3FDD103556C5}">
      <dgm:prSet/>
      <dgm:spPr/>
      <dgm:t>
        <a:bodyPr/>
        <a:lstStyle/>
        <a:p>
          <a:endParaRPr lang="en-US"/>
        </a:p>
      </dgm:t>
    </dgm:pt>
    <dgm:pt modelId="{4A8CD3F0-1980-403A-8A01-0F8D4393FB02}" type="sibTrans" cxnId="{6155D54E-8361-4615-A3DE-3FDD103556C5}">
      <dgm:prSet/>
      <dgm:spPr/>
      <dgm:t>
        <a:bodyPr/>
        <a:lstStyle/>
        <a:p>
          <a:endParaRPr lang="en-US"/>
        </a:p>
      </dgm:t>
    </dgm:pt>
    <dgm:pt modelId="{269586E7-F726-4A53-9A49-6B2D954B098A}">
      <dgm:prSet/>
      <dgm:spPr/>
      <dgm:t>
        <a:bodyPr/>
        <a:lstStyle/>
        <a:p>
          <a:r>
            <a:rPr lang="en-GB"/>
            <a:t>- Greedy Search: Heuristic-based, not complete or optimal, time and space complexity varies (O(bd) to O(b^d)).</a:t>
          </a:r>
          <a:endParaRPr lang="en-US"/>
        </a:p>
      </dgm:t>
    </dgm:pt>
    <dgm:pt modelId="{26E708B3-A76A-4986-AD81-BA1442A2EB78}" type="parTrans" cxnId="{FE5106F2-72B6-4A43-A738-9FE02582E66D}">
      <dgm:prSet/>
      <dgm:spPr/>
      <dgm:t>
        <a:bodyPr/>
        <a:lstStyle/>
        <a:p>
          <a:endParaRPr lang="en-US"/>
        </a:p>
      </dgm:t>
    </dgm:pt>
    <dgm:pt modelId="{81F7DFBF-0C7C-4D46-9058-EE572E270FF3}" type="sibTrans" cxnId="{FE5106F2-72B6-4A43-A738-9FE02582E66D}">
      <dgm:prSet/>
      <dgm:spPr/>
      <dgm:t>
        <a:bodyPr/>
        <a:lstStyle/>
        <a:p>
          <a:endParaRPr lang="en-US"/>
        </a:p>
      </dgm:t>
    </dgm:pt>
    <dgm:pt modelId="{F0A48C33-A72A-413B-9477-BF2CC030A873}">
      <dgm:prSet/>
      <dgm:spPr/>
      <dgm:t>
        <a:bodyPr/>
        <a:lstStyle/>
        <a:p>
          <a:r>
            <a:rPr lang="en-GB"/>
            <a:t>- A* Search: Utilizes heuristics, complete with admissible heuristics, optimal, time and space complexity varies (typically O(b^d)).</a:t>
          </a:r>
          <a:endParaRPr lang="en-US"/>
        </a:p>
      </dgm:t>
    </dgm:pt>
    <dgm:pt modelId="{2B5F780C-3330-4503-BB62-BD9771763132}" type="parTrans" cxnId="{DB0E549B-48BE-45F7-A320-DCD639A8DFBE}">
      <dgm:prSet/>
      <dgm:spPr/>
      <dgm:t>
        <a:bodyPr/>
        <a:lstStyle/>
        <a:p>
          <a:endParaRPr lang="en-US"/>
        </a:p>
      </dgm:t>
    </dgm:pt>
    <dgm:pt modelId="{0BFE8C42-64BC-463B-8276-FEB7D9EF8FB4}" type="sibTrans" cxnId="{DB0E549B-48BE-45F7-A320-DCD639A8DFBE}">
      <dgm:prSet/>
      <dgm:spPr/>
      <dgm:t>
        <a:bodyPr/>
        <a:lstStyle/>
        <a:p>
          <a:endParaRPr lang="en-US"/>
        </a:p>
      </dgm:t>
    </dgm:pt>
    <dgm:pt modelId="{EF803E7B-4F90-4F5B-B347-59D3DBA63072}" type="pres">
      <dgm:prSet presAssocID="{BB7C6DE1-70C2-497F-9BEE-0F7D91194284}" presName="root" presStyleCnt="0">
        <dgm:presLayoutVars>
          <dgm:dir/>
          <dgm:resizeHandles val="exact"/>
        </dgm:presLayoutVars>
      </dgm:prSet>
      <dgm:spPr/>
    </dgm:pt>
    <dgm:pt modelId="{B500931D-5BCD-4A48-928B-78875178D0AD}" type="pres">
      <dgm:prSet presAssocID="{9F928D34-C415-4BCD-898D-571D5E7EEFCD}" presName="compNode" presStyleCnt="0"/>
      <dgm:spPr/>
    </dgm:pt>
    <dgm:pt modelId="{FD7F565B-C374-44F7-91F8-BD3D9365F572}" type="pres">
      <dgm:prSet presAssocID="{9F928D34-C415-4BCD-898D-571D5E7EEFC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7A2E4A6C-120D-4A01-BABC-95E78C810405}" type="pres">
      <dgm:prSet presAssocID="{9F928D34-C415-4BCD-898D-571D5E7EEFCD}" presName="spaceRect" presStyleCnt="0"/>
      <dgm:spPr/>
    </dgm:pt>
    <dgm:pt modelId="{E6ADA2CA-5C1F-4408-AB52-1DD6B982E080}" type="pres">
      <dgm:prSet presAssocID="{9F928D34-C415-4BCD-898D-571D5E7EEFCD}" presName="textRect" presStyleLbl="revTx" presStyleIdx="0" presStyleCnt="5">
        <dgm:presLayoutVars>
          <dgm:chMax val="1"/>
          <dgm:chPref val="1"/>
        </dgm:presLayoutVars>
      </dgm:prSet>
      <dgm:spPr/>
    </dgm:pt>
    <dgm:pt modelId="{A74D3C89-85C4-4EE2-B045-E5F400419E4C}" type="pres">
      <dgm:prSet presAssocID="{E9F01776-EB28-46E7-8BF0-0CC54689BFEB}" presName="sibTrans" presStyleCnt="0"/>
      <dgm:spPr/>
    </dgm:pt>
    <dgm:pt modelId="{F4B0EB41-DE51-4C11-A4FC-A74ED0B68805}" type="pres">
      <dgm:prSet presAssocID="{CB4666EF-5BED-43ED-8307-2A9264529CD6}" presName="compNode" presStyleCnt="0"/>
      <dgm:spPr/>
    </dgm:pt>
    <dgm:pt modelId="{94137C76-CEC6-43FA-9867-21543CF3C5F5}" type="pres">
      <dgm:prSet presAssocID="{CB4666EF-5BED-43ED-8307-2A9264529CD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E29AAB5-7C6F-4D8F-9C28-FEFBE0561D03}" type="pres">
      <dgm:prSet presAssocID="{CB4666EF-5BED-43ED-8307-2A9264529CD6}" presName="spaceRect" presStyleCnt="0"/>
      <dgm:spPr/>
    </dgm:pt>
    <dgm:pt modelId="{9B423C1E-C271-4369-8F85-502BE5BFB2CA}" type="pres">
      <dgm:prSet presAssocID="{CB4666EF-5BED-43ED-8307-2A9264529CD6}" presName="textRect" presStyleLbl="revTx" presStyleIdx="1" presStyleCnt="5">
        <dgm:presLayoutVars>
          <dgm:chMax val="1"/>
          <dgm:chPref val="1"/>
        </dgm:presLayoutVars>
      </dgm:prSet>
      <dgm:spPr/>
    </dgm:pt>
    <dgm:pt modelId="{7F2B0ADE-1031-48D1-AE8B-216014DA354A}" type="pres">
      <dgm:prSet presAssocID="{73165CB4-9549-4C1D-972A-892658DBC8F4}" presName="sibTrans" presStyleCnt="0"/>
      <dgm:spPr/>
    </dgm:pt>
    <dgm:pt modelId="{18847C82-7250-41A6-864F-04AC526E3EBD}" type="pres">
      <dgm:prSet presAssocID="{174A11F2-F714-493B-8A1E-D2544B7F1AED}" presName="compNode" presStyleCnt="0"/>
      <dgm:spPr/>
    </dgm:pt>
    <dgm:pt modelId="{7CC29338-81A0-4922-87D4-5DBD36DD804D}" type="pres">
      <dgm:prSet presAssocID="{174A11F2-F714-493B-8A1E-D2544B7F1AE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5FE7052E-679A-485D-AEC3-57D753DF403D}" type="pres">
      <dgm:prSet presAssocID="{174A11F2-F714-493B-8A1E-D2544B7F1AED}" presName="spaceRect" presStyleCnt="0"/>
      <dgm:spPr/>
    </dgm:pt>
    <dgm:pt modelId="{8EF33555-72EC-4D6B-A6FA-832FF48C00D3}" type="pres">
      <dgm:prSet presAssocID="{174A11F2-F714-493B-8A1E-D2544B7F1AED}" presName="textRect" presStyleLbl="revTx" presStyleIdx="2" presStyleCnt="5">
        <dgm:presLayoutVars>
          <dgm:chMax val="1"/>
          <dgm:chPref val="1"/>
        </dgm:presLayoutVars>
      </dgm:prSet>
      <dgm:spPr/>
    </dgm:pt>
    <dgm:pt modelId="{239F42AD-183D-4DB2-B7D3-9B121B1C91D5}" type="pres">
      <dgm:prSet presAssocID="{4A8CD3F0-1980-403A-8A01-0F8D4393FB02}" presName="sibTrans" presStyleCnt="0"/>
      <dgm:spPr/>
    </dgm:pt>
    <dgm:pt modelId="{E467B410-8E7E-4A18-90B4-F682FD811C43}" type="pres">
      <dgm:prSet presAssocID="{269586E7-F726-4A53-9A49-6B2D954B098A}" presName="compNode" presStyleCnt="0"/>
      <dgm:spPr/>
    </dgm:pt>
    <dgm:pt modelId="{EA355D4B-066B-4C45-B219-203B209990DF}" type="pres">
      <dgm:prSet presAssocID="{269586E7-F726-4A53-9A49-6B2D954B098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4C68FD8B-1BB8-4B96-954C-92313C64244F}" type="pres">
      <dgm:prSet presAssocID="{269586E7-F726-4A53-9A49-6B2D954B098A}" presName="spaceRect" presStyleCnt="0"/>
      <dgm:spPr/>
    </dgm:pt>
    <dgm:pt modelId="{2219B8AB-9E7D-4D9E-8188-20E3DE5F5833}" type="pres">
      <dgm:prSet presAssocID="{269586E7-F726-4A53-9A49-6B2D954B098A}" presName="textRect" presStyleLbl="revTx" presStyleIdx="3" presStyleCnt="5">
        <dgm:presLayoutVars>
          <dgm:chMax val="1"/>
          <dgm:chPref val="1"/>
        </dgm:presLayoutVars>
      </dgm:prSet>
      <dgm:spPr/>
    </dgm:pt>
    <dgm:pt modelId="{5B9DFB1C-63BF-405B-8396-C87E5A308CEC}" type="pres">
      <dgm:prSet presAssocID="{81F7DFBF-0C7C-4D46-9058-EE572E270FF3}" presName="sibTrans" presStyleCnt="0"/>
      <dgm:spPr/>
    </dgm:pt>
    <dgm:pt modelId="{CBC250A8-C09F-4852-8CA1-7603BD33DA3A}" type="pres">
      <dgm:prSet presAssocID="{F0A48C33-A72A-413B-9477-BF2CC030A873}" presName="compNode" presStyleCnt="0"/>
      <dgm:spPr/>
    </dgm:pt>
    <dgm:pt modelId="{E782D2E8-4711-4EFB-B52D-BD06C819F8BB}" type="pres">
      <dgm:prSet presAssocID="{F0A48C33-A72A-413B-9477-BF2CC030A87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5E8C929-3A78-46F0-B283-2939901ABE4B}" type="pres">
      <dgm:prSet presAssocID="{F0A48C33-A72A-413B-9477-BF2CC030A873}" presName="spaceRect" presStyleCnt="0"/>
      <dgm:spPr/>
    </dgm:pt>
    <dgm:pt modelId="{CEA55E42-A1B5-4BAD-8A47-67DD17C2F7AD}" type="pres">
      <dgm:prSet presAssocID="{F0A48C33-A72A-413B-9477-BF2CC030A87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FB7D91F-DAE7-4019-8A82-8001D1AC75F8}" type="presOf" srcId="{F0A48C33-A72A-413B-9477-BF2CC030A873}" destId="{CEA55E42-A1B5-4BAD-8A47-67DD17C2F7AD}" srcOrd="0" destOrd="0" presId="urn:microsoft.com/office/officeart/2018/2/layout/IconLabelList"/>
    <dgm:cxn modelId="{40FC5E34-E22F-45D3-A5BE-D38AA21C5E9D}" type="presOf" srcId="{269586E7-F726-4A53-9A49-6B2D954B098A}" destId="{2219B8AB-9E7D-4D9E-8188-20E3DE5F5833}" srcOrd="0" destOrd="0" presId="urn:microsoft.com/office/officeart/2018/2/layout/IconLabelList"/>
    <dgm:cxn modelId="{FF3A413D-5341-4D96-8A9F-2F7FCE2E98FD}" srcId="{BB7C6DE1-70C2-497F-9BEE-0F7D91194284}" destId="{CB4666EF-5BED-43ED-8307-2A9264529CD6}" srcOrd="1" destOrd="0" parTransId="{CCB4B924-3B85-432B-BF4F-0240A4A1E70E}" sibTransId="{73165CB4-9549-4C1D-972A-892658DBC8F4}"/>
    <dgm:cxn modelId="{6155D54E-8361-4615-A3DE-3FDD103556C5}" srcId="{BB7C6DE1-70C2-497F-9BEE-0F7D91194284}" destId="{174A11F2-F714-493B-8A1E-D2544B7F1AED}" srcOrd="2" destOrd="0" parTransId="{A8D3E373-DB20-4722-B6F6-A2C4723635B0}" sibTransId="{4A8CD3F0-1980-403A-8A01-0F8D4393FB02}"/>
    <dgm:cxn modelId="{1943E152-D9F5-4E36-A677-380788B9D540}" type="presOf" srcId="{BB7C6DE1-70C2-497F-9BEE-0F7D91194284}" destId="{EF803E7B-4F90-4F5B-B347-59D3DBA63072}" srcOrd="0" destOrd="0" presId="urn:microsoft.com/office/officeart/2018/2/layout/IconLabelList"/>
    <dgm:cxn modelId="{BC113556-3DA7-468B-B63A-EBA8755796B0}" type="presOf" srcId="{9F928D34-C415-4BCD-898D-571D5E7EEFCD}" destId="{E6ADA2CA-5C1F-4408-AB52-1DD6B982E080}" srcOrd="0" destOrd="0" presId="urn:microsoft.com/office/officeart/2018/2/layout/IconLabelList"/>
    <dgm:cxn modelId="{65BD417C-34CE-4666-95A3-DA2BB188DE86}" type="presOf" srcId="{CB4666EF-5BED-43ED-8307-2A9264529CD6}" destId="{9B423C1E-C271-4369-8F85-502BE5BFB2CA}" srcOrd="0" destOrd="0" presId="urn:microsoft.com/office/officeart/2018/2/layout/IconLabelList"/>
    <dgm:cxn modelId="{DB0E549B-48BE-45F7-A320-DCD639A8DFBE}" srcId="{BB7C6DE1-70C2-497F-9BEE-0F7D91194284}" destId="{F0A48C33-A72A-413B-9477-BF2CC030A873}" srcOrd="4" destOrd="0" parTransId="{2B5F780C-3330-4503-BB62-BD9771763132}" sibTransId="{0BFE8C42-64BC-463B-8276-FEB7D9EF8FB4}"/>
    <dgm:cxn modelId="{FD0D89B3-FE36-4492-B6B2-ABAF687F02E0}" type="presOf" srcId="{174A11F2-F714-493B-8A1E-D2544B7F1AED}" destId="{8EF33555-72EC-4D6B-A6FA-832FF48C00D3}" srcOrd="0" destOrd="0" presId="urn:microsoft.com/office/officeart/2018/2/layout/IconLabelList"/>
    <dgm:cxn modelId="{9FB0C2E8-6324-4206-B7F2-ECAEB58CED28}" srcId="{BB7C6DE1-70C2-497F-9BEE-0F7D91194284}" destId="{9F928D34-C415-4BCD-898D-571D5E7EEFCD}" srcOrd="0" destOrd="0" parTransId="{EEE84BC5-86A7-43C5-9150-450A622BBEF6}" sibTransId="{E9F01776-EB28-46E7-8BF0-0CC54689BFEB}"/>
    <dgm:cxn modelId="{FE5106F2-72B6-4A43-A738-9FE02582E66D}" srcId="{BB7C6DE1-70C2-497F-9BEE-0F7D91194284}" destId="{269586E7-F726-4A53-9A49-6B2D954B098A}" srcOrd="3" destOrd="0" parTransId="{26E708B3-A76A-4986-AD81-BA1442A2EB78}" sibTransId="{81F7DFBF-0C7C-4D46-9058-EE572E270FF3}"/>
    <dgm:cxn modelId="{4A214287-4A56-4F61-AB44-3CC95A95C556}" type="presParOf" srcId="{EF803E7B-4F90-4F5B-B347-59D3DBA63072}" destId="{B500931D-5BCD-4A48-928B-78875178D0AD}" srcOrd="0" destOrd="0" presId="urn:microsoft.com/office/officeart/2018/2/layout/IconLabelList"/>
    <dgm:cxn modelId="{6425367E-C915-423E-8197-AB01E776CDE1}" type="presParOf" srcId="{B500931D-5BCD-4A48-928B-78875178D0AD}" destId="{FD7F565B-C374-44F7-91F8-BD3D9365F572}" srcOrd="0" destOrd="0" presId="urn:microsoft.com/office/officeart/2018/2/layout/IconLabelList"/>
    <dgm:cxn modelId="{9FAC478F-F8C8-4308-BBFC-49C15D5AFF0F}" type="presParOf" srcId="{B500931D-5BCD-4A48-928B-78875178D0AD}" destId="{7A2E4A6C-120D-4A01-BABC-95E78C810405}" srcOrd="1" destOrd="0" presId="urn:microsoft.com/office/officeart/2018/2/layout/IconLabelList"/>
    <dgm:cxn modelId="{061EDD9C-AC64-457E-9F20-D9EC3821DABA}" type="presParOf" srcId="{B500931D-5BCD-4A48-928B-78875178D0AD}" destId="{E6ADA2CA-5C1F-4408-AB52-1DD6B982E080}" srcOrd="2" destOrd="0" presId="urn:microsoft.com/office/officeart/2018/2/layout/IconLabelList"/>
    <dgm:cxn modelId="{995FD61E-9BE5-4A26-B8FC-19EBC9FFFD97}" type="presParOf" srcId="{EF803E7B-4F90-4F5B-B347-59D3DBA63072}" destId="{A74D3C89-85C4-4EE2-B045-E5F400419E4C}" srcOrd="1" destOrd="0" presId="urn:microsoft.com/office/officeart/2018/2/layout/IconLabelList"/>
    <dgm:cxn modelId="{C6702065-256E-49CC-82C8-4D7B137BE408}" type="presParOf" srcId="{EF803E7B-4F90-4F5B-B347-59D3DBA63072}" destId="{F4B0EB41-DE51-4C11-A4FC-A74ED0B68805}" srcOrd="2" destOrd="0" presId="urn:microsoft.com/office/officeart/2018/2/layout/IconLabelList"/>
    <dgm:cxn modelId="{B2EE6D15-1D9B-4253-A652-061E0F93AE7C}" type="presParOf" srcId="{F4B0EB41-DE51-4C11-A4FC-A74ED0B68805}" destId="{94137C76-CEC6-43FA-9867-21543CF3C5F5}" srcOrd="0" destOrd="0" presId="urn:microsoft.com/office/officeart/2018/2/layout/IconLabelList"/>
    <dgm:cxn modelId="{AF7A613C-EFC7-4799-A143-E80C27BFBDCA}" type="presParOf" srcId="{F4B0EB41-DE51-4C11-A4FC-A74ED0B68805}" destId="{0E29AAB5-7C6F-4D8F-9C28-FEFBE0561D03}" srcOrd="1" destOrd="0" presId="urn:microsoft.com/office/officeart/2018/2/layout/IconLabelList"/>
    <dgm:cxn modelId="{730A35AB-A689-4C10-81A6-47FA3AA40863}" type="presParOf" srcId="{F4B0EB41-DE51-4C11-A4FC-A74ED0B68805}" destId="{9B423C1E-C271-4369-8F85-502BE5BFB2CA}" srcOrd="2" destOrd="0" presId="urn:microsoft.com/office/officeart/2018/2/layout/IconLabelList"/>
    <dgm:cxn modelId="{638AF8FB-083F-461C-BAE5-EF37CC48C135}" type="presParOf" srcId="{EF803E7B-4F90-4F5B-B347-59D3DBA63072}" destId="{7F2B0ADE-1031-48D1-AE8B-216014DA354A}" srcOrd="3" destOrd="0" presId="urn:microsoft.com/office/officeart/2018/2/layout/IconLabelList"/>
    <dgm:cxn modelId="{A5919D86-F010-44D3-B33C-9E20907EA263}" type="presParOf" srcId="{EF803E7B-4F90-4F5B-B347-59D3DBA63072}" destId="{18847C82-7250-41A6-864F-04AC526E3EBD}" srcOrd="4" destOrd="0" presId="urn:microsoft.com/office/officeart/2018/2/layout/IconLabelList"/>
    <dgm:cxn modelId="{EBB512F7-4AF7-4C1D-8281-C05262BF9A46}" type="presParOf" srcId="{18847C82-7250-41A6-864F-04AC526E3EBD}" destId="{7CC29338-81A0-4922-87D4-5DBD36DD804D}" srcOrd="0" destOrd="0" presId="urn:microsoft.com/office/officeart/2018/2/layout/IconLabelList"/>
    <dgm:cxn modelId="{4E6B9987-907D-4B2D-8528-B8EA8D0F8D91}" type="presParOf" srcId="{18847C82-7250-41A6-864F-04AC526E3EBD}" destId="{5FE7052E-679A-485D-AEC3-57D753DF403D}" srcOrd="1" destOrd="0" presId="urn:microsoft.com/office/officeart/2018/2/layout/IconLabelList"/>
    <dgm:cxn modelId="{57F1F1CD-F587-4B94-A052-04F0EE42E874}" type="presParOf" srcId="{18847C82-7250-41A6-864F-04AC526E3EBD}" destId="{8EF33555-72EC-4D6B-A6FA-832FF48C00D3}" srcOrd="2" destOrd="0" presId="urn:microsoft.com/office/officeart/2018/2/layout/IconLabelList"/>
    <dgm:cxn modelId="{DB15AEFB-8954-47D0-9013-F5353A86A828}" type="presParOf" srcId="{EF803E7B-4F90-4F5B-B347-59D3DBA63072}" destId="{239F42AD-183D-4DB2-B7D3-9B121B1C91D5}" srcOrd="5" destOrd="0" presId="urn:microsoft.com/office/officeart/2018/2/layout/IconLabelList"/>
    <dgm:cxn modelId="{36809C36-B0DE-4A5A-AC26-EC18FD068EC8}" type="presParOf" srcId="{EF803E7B-4F90-4F5B-B347-59D3DBA63072}" destId="{E467B410-8E7E-4A18-90B4-F682FD811C43}" srcOrd="6" destOrd="0" presId="urn:microsoft.com/office/officeart/2018/2/layout/IconLabelList"/>
    <dgm:cxn modelId="{9B2073E3-81B7-4407-99AD-6F0DE230E8E7}" type="presParOf" srcId="{E467B410-8E7E-4A18-90B4-F682FD811C43}" destId="{EA355D4B-066B-4C45-B219-203B209990DF}" srcOrd="0" destOrd="0" presId="urn:microsoft.com/office/officeart/2018/2/layout/IconLabelList"/>
    <dgm:cxn modelId="{1548640A-97AB-4D14-940C-69DE9CB42FAB}" type="presParOf" srcId="{E467B410-8E7E-4A18-90B4-F682FD811C43}" destId="{4C68FD8B-1BB8-4B96-954C-92313C64244F}" srcOrd="1" destOrd="0" presId="urn:microsoft.com/office/officeart/2018/2/layout/IconLabelList"/>
    <dgm:cxn modelId="{DF0DC3E0-FE4B-4C61-AC10-B31EBC96F4B6}" type="presParOf" srcId="{E467B410-8E7E-4A18-90B4-F682FD811C43}" destId="{2219B8AB-9E7D-4D9E-8188-20E3DE5F5833}" srcOrd="2" destOrd="0" presId="urn:microsoft.com/office/officeart/2018/2/layout/IconLabelList"/>
    <dgm:cxn modelId="{F80340FE-7C76-45D6-9D6D-7CB6A08FDE25}" type="presParOf" srcId="{EF803E7B-4F90-4F5B-B347-59D3DBA63072}" destId="{5B9DFB1C-63BF-405B-8396-C87E5A308CEC}" srcOrd="7" destOrd="0" presId="urn:microsoft.com/office/officeart/2018/2/layout/IconLabelList"/>
    <dgm:cxn modelId="{68592942-76AE-4C60-97AE-C6EA4A339A72}" type="presParOf" srcId="{EF803E7B-4F90-4F5B-B347-59D3DBA63072}" destId="{CBC250A8-C09F-4852-8CA1-7603BD33DA3A}" srcOrd="8" destOrd="0" presId="urn:microsoft.com/office/officeart/2018/2/layout/IconLabelList"/>
    <dgm:cxn modelId="{6B1BE9AD-FC90-4DB2-9253-4A7D9EB3012A}" type="presParOf" srcId="{CBC250A8-C09F-4852-8CA1-7603BD33DA3A}" destId="{E782D2E8-4711-4EFB-B52D-BD06C819F8BB}" srcOrd="0" destOrd="0" presId="urn:microsoft.com/office/officeart/2018/2/layout/IconLabelList"/>
    <dgm:cxn modelId="{8F9391FB-AFB8-4744-861D-83CE74695B16}" type="presParOf" srcId="{CBC250A8-C09F-4852-8CA1-7603BD33DA3A}" destId="{B5E8C929-3A78-46F0-B283-2939901ABE4B}" srcOrd="1" destOrd="0" presId="urn:microsoft.com/office/officeart/2018/2/layout/IconLabelList"/>
    <dgm:cxn modelId="{7A53178B-530F-4EAD-830C-5758FDD255F0}" type="presParOf" srcId="{CBC250A8-C09F-4852-8CA1-7603BD33DA3A}" destId="{CEA55E42-A1B5-4BAD-8A47-67DD17C2F7A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CCCDE-155A-47D9-A6CC-77D9C0D0A85F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AF2D34C-DA10-47AF-B0AF-E37EE66E8155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1. Algorithms Used: Seven distinct algorithms utilized for maze navigation.</a:t>
          </a:r>
          <a:endParaRPr lang="en-US" sz="1300" kern="1200"/>
        </a:p>
      </dsp:txBody>
      <dsp:txXfrm>
        <a:off x="748607" y="2795"/>
        <a:ext cx="1922896" cy="1153737"/>
      </dsp:txXfrm>
    </dsp:sp>
    <dsp:sp modelId="{AFA75BB3-BB93-4449-93E4-52A530CD58C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32B3D954-6A78-470A-831D-750BC0C62889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2. Differentiation: Categorized into informed (heuristic-based) and uninformed (blind search).</a:t>
          </a:r>
          <a:endParaRPr lang="en-US" sz="1300" kern="1200"/>
        </a:p>
      </dsp:txBody>
      <dsp:txXfrm>
        <a:off x="3113770" y="2795"/>
        <a:ext cx="1922896" cy="1153737"/>
      </dsp:txXfrm>
    </dsp:sp>
    <dsp:sp modelId="{F7C6C9E2-7633-48C4-A83E-12E67D6FF3AB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82B19826-6A96-491C-A443-908301EF35D4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3. Approaches to Maze Navigation:</a:t>
          </a:r>
          <a:endParaRPr lang="en-US" sz="1300" kern="1200"/>
        </a:p>
      </dsp:txBody>
      <dsp:txXfrm>
        <a:off x="5478933" y="2795"/>
        <a:ext cx="1922896" cy="1153737"/>
      </dsp:txXfrm>
    </dsp:sp>
    <dsp:sp modelId="{73870F4A-384D-417D-8FDF-4C0E8D184D31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8832031-A9A3-4C11-8489-83671484F8E7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- BFS: Systematic exploration, layer by layer.</a:t>
          </a:r>
          <a:endParaRPr lang="en-US" sz="1300" kern="1200"/>
        </a:p>
      </dsp:txBody>
      <dsp:txXfrm>
        <a:off x="7844095" y="2795"/>
        <a:ext cx="1922896" cy="1153737"/>
      </dsp:txXfrm>
    </dsp:sp>
    <dsp:sp modelId="{584A5499-DAB2-4C76-814D-9B6487A21C88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37628251-6448-41EE-B2B5-59549FFFC421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- DFS: Delves deeply into branches before backtracking.</a:t>
          </a:r>
          <a:endParaRPr lang="en-US" sz="1300" kern="1200"/>
        </a:p>
      </dsp:txBody>
      <dsp:txXfrm>
        <a:off x="748607" y="1598800"/>
        <a:ext cx="1922896" cy="1153737"/>
      </dsp:txXfrm>
    </dsp:sp>
    <dsp:sp modelId="{C0CA9635-B4F1-4B42-A259-95EB11B83622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865987A7-1AE5-4087-8A19-D0E6A6A076FB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- UCS: Considers path cost for each node.</a:t>
          </a:r>
          <a:endParaRPr lang="en-US" sz="1300" kern="1200"/>
        </a:p>
      </dsp:txBody>
      <dsp:txXfrm>
        <a:off x="3113770" y="1598800"/>
        <a:ext cx="1922896" cy="1153737"/>
      </dsp:txXfrm>
    </dsp:sp>
    <dsp:sp modelId="{5EE59F67-04BC-4E2A-A85E-7F85433427B4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62C21BF6-803C-49A0-8039-B5E938F9726C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- Greedy: Prioritizes nodes based on heuristic estimates.</a:t>
          </a:r>
          <a:endParaRPr lang="en-US" sz="1300" kern="1200"/>
        </a:p>
      </dsp:txBody>
      <dsp:txXfrm>
        <a:off x="5478933" y="1598800"/>
        <a:ext cx="1922896" cy="1153737"/>
      </dsp:txXfrm>
    </dsp:sp>
    <dsp:sp modelId="{75D7ECCE-9656-410A-A0E9-DA7580DF0F69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40B31E7D-FC88-44BF-987D-FE245D300E63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- A*: Balances actual and estimated costs for optimal paths.</a:t>
          </a:r>
          <a:endParaRPr lang="en-US" sz="1300" kern="1200"/>
        </a:p>
      </dsp:txBody>
      <dsp:txXfrm>
        <a:off x="7844095" y="1598800"/>
        <a:ext cx="1922896" cy="1153737"/>
      </dsp:txXfrm>
    </dsp:sp>
    <dsp:sp modelId="{076F002D-4675-45CC-9BD2-69F5A4992DE9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302F7193-8C11-49F4-8888-77BBB032C9DF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- Weighted A*: Introduces weighted heuristic for suboptimal paths.</a:t>
          </a:r>
          <a:endParaRPr lang="en-US" sz="1300" kern="1200"/>
        </a:p>
      </dsp:txBody>
      <dsp:txXfrm>
        <a:off x="748607" y="3194804"/>
        <a:ext cx="1922896" cy="1153737"/>
      </dsp:txXfrm>
    </dsp:sp>
    <dsp:sp modelId="{F39DFE91-3780-4BEC-B755-D113D863137D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- Beam: Explores multiple paths with limited breadth, sacrifices optimality.</a:t>
          </a:r>
          <a:endParaRPr lang="en-US" sz="1300" kern="1200"/>
        </a:p>
      </dsp:txBody>
      <dsp:txXfrm>
        <a:off x="3113770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F565B-C374-44F7-91F8-BD3D9365F572}">
      <dsp:nvSpPr>
        <dsp:cNvPr id="0" name=""/>
        <dsp:cNvSpPr/>
      </dsp:nvSpPr>
      <dsp:spPr>
        <a:xfrm>
          <a:off x="622800" y="123583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DA2CA-5C1F-4408-AB52-1DD6B982E080}">
      <dsp:nvSpPr>
        <dsp:cNvPr id="0" name=""/>
        <dsp:cNvSpPr/>
      </dsp:nvSpPr>
      <dsp:spPr>
        <a:xfrm>
          <a:off x="127800" y="2328004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- BFS: Systematic exploration, optimal for identical cost actions, high time and space complexity (O(b^d)).</a:t>
          </a:r>
          <a:endParaRPr lang="en-US" sz="1100" kern="1200"/>
        </a:p>
      </dsp:txBody>
      <dsp:txXfrm>
        <a:off x="127800" y="2328004"/>
        <a:ext cx="1800000" cy="787500"/>
      </dsp:txXfrm>
    </dsp:sp>
    <dsp:sp modelId="{94137C76-CEC6-43FA-9867-21543CF3C5F5}">
      <dsp:nvSpPr>
        <dsp:cNvPr id="0" name=""/>
        <dsp:cNvSpPr/>
      </dsp:nvSpPr>
      <dsp:spPr>
        <a:xfrm>
          <a:off x="2737800" y="123583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23C1E-C271-4369-8F85-502BE5BFB2CA}">
      <dsp:nvSpPr>
        <dsp:cNvPr id="0" name=""/>
        <dsp:cNvSpPr/>
      </dsp:nvSpPr>
      <dsp:spPr>
        <a:xfrm>
          <a:off x="2242800" y="2328004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- DFS: Deep exploration, backtracking, non-optimal, space complexity (O(bd)).</a:t>
          </a:r>
          <a:endParaRPr lang="en-US" sz="1100" kern="1200"/>
        </a:p>
      </dsp:txBody>
      <dsp:txXfrm>
        <a:off x="2242800" y="2328004"/>
        <a:ext cx="1800000" cy="787500"/>
      </dsp:txXfrm>
    </dsp:sp>
    <dsp:sp modelId="{7CC29338-81A0-4922-87D4-5DBD36DD804D}">
      <dsp:nvSpPr>
        <dsp:cNvPr id="0" name=""/>
        <dsp:cNvSpPr/>
      </dsp:nvSpPr>
      <dsp:spPr>
        <a:xfrm>
          <a:off x="4852800" y="123583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33555-72EC-4D6B-A6FA-832FF48C00D3}">
      <dsp:nvSpPr>
        <dsp:cNvPr id="0" name=""/>
        <dsp:cNvSpPr/>
      </dsp:nvSpPr>
      <dsp:spPr>
        <a:xfrm>
          <a:off x="4357800" y="2328004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- UCS: Prioritizes path cost, complete under certain cost conditions, guarantees optimal solutions, time and space complexity (O(b^((C*)/ϵ))).</a:t>
          </a:r>
          <a:endParaRPr lang="en-US" sz="1100" kern="1200"/>
        </a:p>
      </dsp:txBody>
      <dsp:txXfrm>
        <a:off x="4357800" y="2328004"/>
        <a:ext cx="1800000" cy="787500"/>
      </dsp:txXfrm>
    </dsp:sp>
    <dsp:sp modelId="{EA355D4B-066B-4C45-B219-203B209990DF}">
      <dsp:nvSpPr>
        <dsp:cNvPr id="0" name=""/>
        <dsp:cNvSpPr/>
      </dsp:nvSpPr>
      <dsp:spPr>
        <a:xfrm>
          <a:off x="6967800" y="123583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9B8AB-9E7D-4D9E-8188-20E3DE5F5833}">
      <dsp:nvSpPr>
        <dsp:cNvPr id="0" name=""/>
        <dsp:cNvSpPr/>
      </dsp:nvSpPr>
      <dsp:spPr>
        <a:xfrm>
          <a:off x="6472800" y="2328004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- Greedy Search: Heuristic-based, not complete or optimal, time and space complexity varies (O(bd) to O(b^d)).</a:t>
          </a:r>
          <a:endParaRPr lang="en-US" sz="1100" kern="1200"/>
        </a:p>
      </dsp:txBody>
      <dsp:txXfrm>
        <a:off x="6472800" y="2328004"/>
        <a:ext cx="1800000" cy="787500"/>
      </dsp:txXfrm>
    </dsp:sp>
    <dsp:sp modelId="{E782D2E8-4711-4EFB-B52D-BD06C819F8BB}">
      <dsp:nvSpPr>
        <dsp:cNvPr id="0" name=""/>
        <dsp:cNvSpPr/>
      </dsp:nvSpPr>
      <dsp:spPr>
        <a:xfrm>
          <a:off x="9082800" y="1235833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55E42-A1B5-4BAD-8A47-67DD17C2F7AD}">
      <dsp:nvSpPr>
        <dsp:cNvPr id="0" name=""/>
        <dsp:cNvSpPr/>
      </dsp:nvSpPr>
      <dsp:spPr>
        <a:xfrm>
          <a:off x="8587800" y="2328004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- A* Search: Utilizes heuristics, complete with admissible heuristics, optimal, time and space complexity varies (typically O(b^d)).</a:t>
          </a:r>
          <a:endParaRPr lang="en-US" sz="1100" kern="1200"/>
        </a:p>
      </dsp:txBody>
      <dsp:txXfrm>
        <a:off x="8587800" y="2328004"/>
        <a:ext cx="1800000" cy="78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47CD-8DA3-E6C0-69F1-DC1AC1BC5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63498-AE8B-2CDB-54CE-B8541F410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F2150-5771-6DBF-783D-FB38F653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785F3-7971-3C6E-10AC-646DA87E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75CD3-92E6-9EF7-7AAF-A729E936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0073-9AFD-209E-E065-8416DCCC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F7DE3-718E-7795-0BC1-A29AED52E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0A018-3D81-20A2-D58E-6F9AD9E7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81443-2897-79F5-6D1F-A0C87506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25EE-E10E-D861-F9B7-20AACF37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0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137DC-6731-3B0C-F502-D7239EB63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1E3D1-7EDC-7179-5BEE-108A9C2C0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969CA-B3E4-A05E-4A80-B6B6F363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D0614-B401-94AD-79BA-5BBC3C2A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3C089-4D2A-30DB-2444-587B4D46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6CBA-F809-C2F2-60CE-7749825F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0A89-EBDD-F379-B618-203739D4C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61D7-8519-81D4-85F5-62F153F3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54961-0302-5057-1E9D-E97D2985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619FA-9546-0830-384A-65B32191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3543-3E25-C3EE-0C93-0951D975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96DF-C5C0-20AE-ABF0-E6FED80A6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DBF27-2931-6EF0-4A5B-BECCAB92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38BEE-9A92-644F-40C3-D38388C5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476CE-2F7E-D416-2286-2F8798B9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4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B7F6-09D2-FA8C-794A-C45C156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A408-5D90-AEFB-6A16-9BBE7E023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15C7E-E83A-10CA-7238-8B6EF6C81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3E434-A8BC-2795-2EBE-99069986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D6C89-BB6E-FBFC-4CC7-E98A22D7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F429-EC47-BA4C-B4DC-529CF458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5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84EA-3A00-FD4E-1A64-17C1C8C4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01E9D-30A3-25DC-1BF4-14F86320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E7F71-3E0E-644E-474D-E2EB1FA92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306CB2-0845-B203-651F-40EB5EA75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8D1B9F-8BF6-F203-9264-D29EBBDDC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1985B-0077-E544-DC48-3D1D89C68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CB4E5B-19EF-3608-6700-08D146CD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E01F8-8A5D-C69F-956D-25BC5395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6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11EC-3F5C-2F36-97B7-325D3D92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1609C-34EF-3954-CDE9-B3383B76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AC1BB-ADF1-829E-23CD-EAD3287E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04B38-1EA4-066B-8508-03299F13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8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478EB-5153-6FE6-FB63-FFFF92EB4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EEFBF-D405-F52A-765C-F5847C6F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841B3-10A0-4D2B-EBF4-48C91FAD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7012-CA29-E6FA-8F7C-5C15E5F7F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4ECF-1957-9736-B5FD-D88017417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3D757-A2DD-BA36-4978-09C5AA2E4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C2A0E-7868-BC17-2414-081045D1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F90C-0203-9971-8DB7-0C81A1B5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8BCF-84E6-6F17-CF3A-2885A262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3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95C2-CE07-69D7-7B3E-1D66F260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9BACBE-88FA-A6F1-58D9-3B051E012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6BE81-87AC-04B7-9BA7-30B5E0820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9CFEE-FA22-38B3-F7EC-D8A771AF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71CF8-0F18-2D5D-E471-BA5903AD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81B04-ECCB-4CC0-7475-0A4A274B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6DF27-9E3D-9AE8-8897-6F5E18201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52904-BA3C-0A87-2B66-8A0157A1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D2B15-3955-2EBD-F648-D80EF9CAB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E79FA-CF50-BF42-A218-2DF302C13711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4EBAA-3DE6-AFE6-5872-FBC0F656B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91D58-F7FB-18AF-E937-9F568CA88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16F9F-B611-7741-A88F-06A8160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5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Close-up of a wooden maze">
            <a:extLst>
              <a:ext uri="{FF2B5EF4-FFF2-40B4-BE49-F238E27FC236}">
                <a16:creationId xmlns:a16="http://schemas.microsoft.com/office/drawing/2014/main" id="{122F8A5E-1DD6-46D1-6237-EA642BEFC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221" r="-2" b="146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50B66-9415-9B4E-8F92-A1D85D6F0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b="1" i="0">
                <a:solidFill>
                  <a:srgbClr val="FFFFFF"/>
                </a:solidFill>
                <a:effectLst/>
                <a:latin typeface="Söhne"/>
              </a:rPr>
              <a:t>Exploring Search Algorithms in Maze Navigation: A Comparative Study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D16F2-AA0D-1FBF-ABD2-FB50474E2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Autofit/>
          </a:bodyPr>
          <a:lstStyle/>
          <a:p>
            <a:r>
              <a:rPr lang="en-GB" sz="1600" b="0" i="1" dirty="0">
                <a:solidFill>
                  <a:srgbClr val="FFFFFF"/>
                </a:solidFill>
                <a:effectLst/>
                <a:latin typeface="Söhne"/>
              </a:rPr>
              <a:t>Presented by :</a:t>
            </a:r>
          </a:p>
          <a:p>
            <a:r>
              <a:rPr lang="en-US" sz="1600" dirty="0">
                <a:solidFill>
                  <a:srgbClr val="FFFFFF"/>
                </a:solidFill>
              </a:rPr>
              <a:t>Abubakar Ibrahim Waziri - 4220056</a:t>
            </a:r>
          </a:p>
          <a:p>
            <a:r>
              <a:rPr lang="en-US" sz="1600" dirty="0">
                <a:solidFill>
                  <a:srgbClr val="FFFFFF"/>
                </a:solidFill>
              </a:rPr>
              <a:t>Youssef Mostafa </a:t>
            </a:r>
            <a:r>
              <a:rPr lang="en-US" sz="1600" dirty="0" err="1">
                <a:solidFill>
                  <a:srgbClr val="FFFFFF"/>
                </a:solidFill>
              </a:rPr>
              <a:t>ElNahas</a:t>
            </a:r>
            <a:r>
              <a:rPr lang="en-US" sz="1600" dirty="0">
                <a:solidFill>
                  <a:srgbClr val="FFFFFF"/>
                </a:solidFill>
              </a:rPr>
              <a:t> - 4311779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Mohamed Ashraf Sattar – 4310129</a:t>
            </a:r>
          </a:p>
          <a:p>
            <a:r>
              <a:rPr lang="en-US" sz="1600" dirty="0">
                <a:solidFill>
                  <a:srgbClr val="FFFFFF"/>
                </a:solidFill>
              </a:rPr>
              <a:t>Hamza Omar </a:t>
            </a:r>
            <a:r>
              <a:rPr lang="en-US" sz="1600" dirty="0" err="1">
                <a:solidFill>
                  <a:srgbClr val="FFFFFF"/>
                </a:solidFill>
              </a:rPr>
              <a:t>AlKaf</a:t>
            </a:r>
            <a:r>
              <a:rPr lang="en-US" sz="1600" dirty="0">
                <a:solidFill>
                  <a:srgbClr val="FFFFFF"/>
                </a:solidFill>
              </a:rPr>
              <a:t> - 4311698</a:t>
            </a:r>
          </a:p>
        </p:txBody>
      </p:sp>
    </p:spTree>
    <p:extLst>
      <p:ext uri="{BB962C8B-B14F-4D97-AF65-F5344CB8AC3E}">
        <p14:creationId xmlns:p14="http://schemas.microsoft.com/office/powerpoint/2010/main" val="3008443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0997" y="381001"/>
            <a:ext cx="6858001" cy="6095995"/>
          </a:xfrm>
          <a:prstGeom prst="rect">
            <a:avLst/>
          </a:prstGeom>
          <a:ln>
            <a:noFill/>
          </a:ln>
          <a:effectLst>
            <a:outerShdw blurRad="381000" dist="101600" sx="99000" sy="99000" algn="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CF414-E7F5-BBE9-F250-3FAFDD31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13" y="4544704"/>
            <a:ext cx="4792635" cy="1811645"/>
          </a:xfrm>
        </p:spPr>
        <p:txBody>
          <a:bodyPr anchor="ctr">
            <a:normAutofit/>
          </a:bodyPr>
          <a:lstStyle/>
          <a:p>
            <a:r>
              <a:rPr lang="en-GB" sz="4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  <a:endParaRPr lang="en-US" sz="4000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173571DE-E200-BBC9-D929-C19E555F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0" b="10"/>
          <a:stretch/>
        </p:blipFill>
        <p:spPr>
          <a:xfrm>
            <a:off x="-1" y="10"/>
            <a:ext cx="6096001" cy="41147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8F57-42D3-1C07-39AE-E73D2E468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10" y="691912"/>
            <a:ext cx="4585646" cy="5474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 Insights</a:t>
            </a:r>
          </a:p>
          <a:p>
            <a:pPr marL="0" indent="0">
              <a:buNone/>
            </a:pPr>
            <a:r>
              <a:rPr lang="en-GB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Algorithmic Trade-offs: Explored trade-offs in completeness, optimality, and complexity.</a:t>
            </a:r>
          </a:p>
          <a:p>
            <a:pPr marL="0" indent="0">
              <a:buNone/>
            </a:pPr>
            <a:r>
              <a:rPr lang="en-GB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Heuristic Impact: Noted heuristic influence on pathfinding efficiency.</a:t>
            </a:r>
          </a:p>
          <a:p>
            <a:pPr marL="0" indent="0">
              <a:buNone/>
            </a:pPr>
            <a:r>
              <a:rPr lang="en-GB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Relevance of Algorithms</a:t>
            </a:r>
          </a:p>
          <a:p>
            <a:pPr marL="0" indent="0">
              <a:buNone/>
            </a:pPr>
            <a:r>
              <a:rPr lang="en-GB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Problem-Solving Tools: Emphasized their role in diverse problem-solving domains.</a:t>
            </a:r>
          </a:p>
          <a:p>
            <a:pPr marL="0" indent="0">
              <a:buNone/>
            </a:pPr>
            <a:r>
              <a:rPr lang="en-GB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Continuous Evolution: Stressed ongoing exploration for solving complex challenges.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0908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49DAF-9F99-D364-2759-C0423614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r>
              <a:rPr lang="en-GB" sz="4000">
                <a:effectLst/>
              </a:rPr>
              <a:t> 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92D1E-0D97-B38B-31CC-A8DA733CD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Objective:</a:t>
            </a:r>
            <a:endParaRPr lang="en-GB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Explore a range of search algorithms for maze navigation.</a:t>
            </a:r>
          </a:p>
          <a:p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their methodologies, strengths, and weaknesses.</a:t>
            </a:r>
          </a:p>
          <a:p>
            <a:pPr marL="0" indent="0">
              <a:buNone/>
            </a:pPr>
            <a:endParaRPr lang="en-GB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Significance:</a:t>
            </a:r>
            <a:endParaRPr lang="en-GB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Insight into diverse search strategies' relevance.</a:t>
            </a:r>
          </a:p>
          <a:p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Crucial role in problem-solving across domains.</a:t>
            </a:r>
          </a:p>
          <a:p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Adaptability to solve complex real-world problems.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5" name="Picture 4" descr="Wooden brown maze">
            <a:extLst>
              <a:ext uri="{FF2B5EF4-FFF2-40B4-BE49-F238E27FC236}">
                <a16:creationId xmlns:a16="http://schemas.microsoft.com/office/drawing/2014/main" id="{6F33522B-A10D-99A9-FAE5-A46FF04AA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6" r="19111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2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CBDBD-367E-96AC-34A6-DE36EC169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010" r="-2" b="75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8C337-7582-F2C9-8EBC-732FB59F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of Algorithms</a:t>
            </a:r>
            <a:r>
              <a:rPr lang="en-GB">
                <a:solidFill>
                  <a:srgbClr val="FFFFFF"/>
                </a:solidFill>
                <a:effectLst/>
              </a:rPr>
              <a:t>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0EF0B0-5B5B-BD41-37F7-B6F32BB6E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7631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3078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0124-A302-A16C-69F7-0C826D67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GB" sz="3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Breadth-First Search (BFS)</a:t>
            </a:r>
            <a:r>
              <a:rPr lang="en-GB" sz="3200">
                <a:effectLst/>
              </a:rPr>
              <a:t> </a:t>
            </a:r>
            <a:endParaRPr lang="en-US" sz="32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BDC6-B735-E949-C7AD-AA691F619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2239617"/>
            <a:ext cx="4916556" cy="4068417"/>
          </a:xfrm>
        </p:spPr>
        <p:txBody>
          <a:bodyPr>
            <a:normAutofit/>
          </a:bodyPr>
          <a:lstStyle/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Overview: BFS is a systematic exploration algorithm for maze navigation.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Systematic Exploration: Iteratively explores all adjacent nodes layer by layer from the starting point.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Advantages: Optimal solution for identical cost actions due to its nature of searching layer by layer.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Limitations: Exhibits high time and space complexity (O(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b^d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)) which might be impractical for large search spaces.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Maze Examples: Visual representations of paths discovered by BFS in various maze scenarios.</a:t>
            </a:r>
          </a:p>
          <a:p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6CBCBF-13A4-01FE-C788-E218C9DC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3" r="14233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19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0997" y="381001"/>
            <a:ext cx="6858001" cy="6095995"/>
          </a:xfrm>
          <a:prstGeom prst="rect">
            <a:avLst/>
          </a:prstGeom>
          <a:ln>
            <a:noFill/>
          </a:ln>
          <a:effectLst>
            <a:outerShdw blurRad="381000" dist="101600" sx="99000" sy="99000" algn="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A85E4-C217-8210-8F97-B78C0F4C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13" y="4544704"/>
            <a:ext cx="4792635" cy="1811645"/>
          </a:xfrm>
        </p:spPr>
        <p:txBody>
          <a:bodyPr anchor="ctr">
            <a:normAutofit/>
          </a:bodyPr>
          <a:lstStyle/>
          <a:p>
            <a:r>
              <a:rPr lang="en-GB" sz="4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Slide 5: Depth-First Search (DFS)</a:t>
            </a:r>
            <a:endParaRPr lang="en-US" sz="40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48B52E-2057-4BBC-A5FA-483D46AD5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-1" y="10"/>
            <a:ext cx="6096001" cy="41147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3CF5F-76E9-EE85-B380-F9FEFAB0E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10" y="691912"/>
            <a:ext cx="4585646" cy="5474173"/>
          </a:xfrm>
        </p:spPr>
        <p:txBody>
          <a:bodyPr anchor="ctr">
            <a:normAutofit/>
          </a:bodyPr>
          <a:lstStyle/>
          <a:p>
            <a:r>
              <a:rPr lang="en-GB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Overview: </a:t>
            </a:r>
            <a:r>
              <a:rPr lang="en-GB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DFS explores deeply into a single branch before backtracking.</a:t>
            </a:r>
          </a:p>
          <a:p>
            <a:r>
              <a:rPr lang="en-GB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Strategy: </a:t>
            </a:r>
            <a:r>
              <a:rPr lang="en-GB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Emphasizes deep exploration, prioritizing the deepest unexplored node.</a:t>
            </a:r>
          </a:p>
          <a:p>
            <a:r>
              <a:rPr lang="en-GB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Completeness: </a:t>
            </a:r>
            <a:r>
              <a:rPr lang="en-GB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Completeness relies on checking for cycles in finite state spaces; not complete in infinite state spaces.</a:t>
            </a:r>
          </a:p>
          <a:p>
            <a:r>
              <a:rPr lang="en-GB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Limitations: </a:t>
            </a:r>
            <a:r>
              <a:rPr lang="en-GB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Non-optimal and exhibits high space complexity (O(bd)).</a:t>
            </a:r>
          </a:p>
          <a:p>
            <a:r>
              <a:rPr lang="en-GB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Maze Examples: </a:t>
            </a:r>
            <a:r>
              <a:rPr lang="en-GB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 depiction of the extended paths taken by DFS in different maze scenarios.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0734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E6A47-C407-97B4-11E8-7478DE926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7" r="2041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FC832-210A-E2A1-E98C-2C763A21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GB" sz="3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Greedy First Search (Manhattan &amp; Euclidean Heuristics)</a:t>
            </a:r>
            <a:r>
              <a:rPr lang="en-GB" sz="3400">
                <a:effectLst/>
              </a:rPr>
              <a:t> 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9DF7F-B085-CCD0-0115-B8C03E8F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9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Overview: Discuss heuristic-driven exploration, favoring immediate gains.</a:t>
            </a:r>
          </a:p>
          <a:p>
            <a:pPr marL="0" indent="0">
              <a:buNone/>
            </a:pPr>
            <a:r>
              <a:rPr lang="en-GB" sz="19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Completeness: Completeness requires redundant path checking; otherwise, not complete.</a:t>
            </a:r>
          </a:p>
          <a:p>
            <a:pPr marL="0" indent="0">
              <a:buNone/>
            </a:pPr>
            <a:r>
              <a:rPr lang="en-GB" sz="19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Optimality: Speed-driven, sacrificing optimality for quicker solutions.</a:t>
            </a:r>
          </a:p>
          <a:p>
            <a:pPr marL="0" indent="0">
              <a:buNone/>
            </a:pPr>
            <a:r>
              <a:rPr lang="en-GB" sz="19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Complexity: Time and space complexities range from O(bd) to O(b^d) based on heuristic quality.</a:t>
            </a:r>
          </a:p>
          <a:p>
            <a:pPr marL="0" indent="0">
              <a:buNone/>
            </a:pPr>
            <a:r>
              <a:rPr lang="en-GB" sz="19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Maze Examples: Visual representation of paths discovered by Greedy Search using both Manhattan and Euclidean heuristics.</a:t>
            </a:r>
          </a:p>
          <a:p>
            <a:pPr marL="0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85416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8A2B-2352-988B-C7C4-6CDF6FDF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GB" sz="3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A* Search (Manhattan &amp; Euclidean Heuristics)</a:t>
            </a:r>
            <a:br>
              <a:rPr lang="en-GB" sz="3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30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B29F-A809-8766-5A6E-037C7643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Overview: Explores A* algorithm employing heuristics to guide pathfinding.</a:t>
            </a:r>
          </a:p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Completeness: Always complete but optimal only with admissible heuristics.</a:t>
            </a:r>
          </a:p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Optimality: Achieves optimality when heuristics do not overestimate.</a:t>
            </a:r>
          </a:p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Complexity: Time and space complexity varies, worst-case scenario at O(b^d).</a:t>
            </a:r>
          </a:p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Maze Examples: Presentation of optimal paths discovered by A* using both Manhattan and Euclidean heuristics.</a:t>
            </a:r>
          </a:p>
          <a:p>
            <a:endParaRPr lang="en-US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B29FA-6E69-9CE8-5327-2E50D04B8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3" r="14233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904E1-1010-903D-ABCB-B4451B0C2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907" r="-2" b="8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FB70A-3ABE-5B7E-2F6A-BDA977F6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 Comparison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E8DD8-7DDF-D515-4145-24986E3396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6336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7431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31C43-EB48-DC90-BF8A-A038EE97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Discussion </a:t>
            </a:r>
            <a:br>
              <a:rPr lang="en-GB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/>
          </a:p>
        </p:txBody>
      </p:sp>
      <p:pic>
        <p:nvPicPr>
          <p:cNvPr id="16" name="Picture 15" descr="Close-up of a wooden maze">
            <a:extLst>
              <a:ext uri="{FF2B5EF4-FFF2-40B4-BE49-F238E27FC236}">
                <a16:creationId xmlns:a16="http://schemas.microsoft.com/office/drawing/2014/main" id="{83884D91-1BF9-E044-A64D-5FF668575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4" r="19245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4B13-09AA-DA14-E3A4-1CC7524C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Objectives &amp; Outcomes</a:t>
            </a:r>
          </a:p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Objective: Evaluate maze navigation using diverse search algorithms.</a:t>
            </a:r>
          </a:p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Outcome: Successful comparison of seven algorithms in varied maze scenarios.</a:t>
            </a:r>
          </a:p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en-GB" sz="1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Significance</a:t>
            </a:r>
          </a:p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Adaptability: Highlighted algorithms' versatility across maze complexities.</a:t>
            </a:r>
          </a:p>
          <a:p>
            <a:pPr marL="0" indent="0">
              <a:buNone/>
            </a:pPr>
            <a:r>
              <a:rPr lang="en-GB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Real-World Use: Demonstrated applicability beyond mazes in problem-solving and planning.</a:t>
            </a:r>
          </a:p>
        </p:txBody>
      </p:sp>
    </p:spTree>
    <p:extLst>
      <p:ext uri="{BB962C8B-B14F-4D97-AF65-F5344CB8AC3E}">
        <p14:creationId xmlns:p14="http://schemas.microsoft.com/office/powerpoint/2010/main" val="3870511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782</Words>
  <Application>Microsoft Macintosh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Office Theme</vt:lpstr>
      <vt:lpstr>Exploring Search Algorithms in Maze Navigation: A Comparative Study</vt:lpstr>
      <vt:lpstr>Introduction </vt:lpstr>
      <vt:lpstr>List of Algorithms </vt:lpstr>
      <vt:lpstr>Breadth-First Search (BFS) </vt:lpstr>
      <vt:lpstr>Slide 5: Depth-First Search (DFS)</vt:lpstr>
      <vt:lpstr>Greedy First Search (Manhattan &amp; Euclidean Heuristics) </vt:lpstr>
      <vt:lpstr>A* Search (Manhattan &amp; Euclidean Heuristics) </vt:lpstr>
      <vt:lpstr>Algorithm Comparison</vt:lpstr>
      <vt:lpstr>Discussion 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Waziri,A. Abubakar</dc:creator>
  <cp:lastModifiedBy>Ibrahim Waziri,A. Abubakar</cp:lastModifiedBy>
  <cp:revision>21</cp:revision>
  <dcterms:created xsi:type="dcterms:W3CDTF">2023-12-10T06:39:29Z</dcterms:created>
  <dcterms:modified xsi:type="dcterms:W3CDTF">2023-12-11T07:41:04Z</dcterms:modified>
</cp:coreProperties>
</file>